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59" r:id="rId3"/>
    <p:sldId id="271" r:id="rId4"/>
    <p:sldId id="298" r:id="rId5"/>
    <p:sldId id="264" r:id="rId6"/>
    <p:sldId id="273" r:id="rId7"/>
    <p:sldId id="274" r:id="rId8"/>
    <p:sldId id="275" r:id="rId9"/>
    <p:sldId id="279" r:id="rId10"/>
    <p:sldId id="277" r:id="rId11"/>
    <p:sldId id="287" r:id="rId12"/>
    <p:sldId id="280" r:id="rId13"/>
    <p:sldId id="281" r:id="rId14"/>
    <p:sldId id="282" r:id="rId15"/>
    <p:sldId id="283" r:id="rId16"/>
    <p:sldId id="284" r:id="rId17"/>
    <p:sldId id="286" r:id="rId18"/>
    <p:sldId id="299" r:id="rId19"/>
    <p:sldId id="297" r:id="rId20"/>
    <p:sldId id="296" r:id="rId21"/>
    <p:sldId id="288" r:id="rId22"/>
    <p:sldId id="289" r:id="rId23"/>
    <p:sldId id="290" r:id="rId24"/>
    <p:sldId id="291" r:id="rId25"/>
    <p:sldId id="292" r:id="rId26"/>
    <p:sldId id="293" r:id="rId27"/>
    <p:sldId id="294" r:id="rId28"/>
    <p:sldId id="295" r:id="rId29"/>
    <p:sldId id="260" r:id="rId30"/>
  </p:sldIdLst>
  <p:sldSz cx="9144000" cy="6858000" type="screen4x3"/>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CONTRERAS ORTIZ" initials="JCO" lastIdx="1" clrIdx="0">
    <p:extLst>
      <p:ext uri="{19B8F6BF-5375-455C-9EA6-DF929625EA0E}">
        <p15:presenceInfo xmlns:p15="http://schemas.microsoft.com/office/powerpoint/2012/main" userId="JORGE CONTRERAS ORTI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19" autoAdjust="0"/>
  </p:normalViewPr>
  <p:slideViewPr>
    <p:cSldViewPr>
      <p:cViewPr varScale="1">
        <p:scale>
          <a:sx n="76" d="100"/>
          <a:sy n="76" d="100"/>
        </p:scale>
        <p:origin x="1642"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EF919-92D1-47B9-BC74-05065E0F163B}"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es-ES"/>
        </a:p>
      </dgm:t>
    </dgm:pt>
    <dgm:pt modelId="{BC24DFA6-41DE-4C7D-9F12-FA0B2AFDA219}">
      <dgm:prSet phldrT="[Texto]"/>
      <dgm:spPr>
        <a:solidFill>
          <a:schemeClr val="bg1"/>
        </a:solidFill>
      </dgm:spPr>
      <dgm:t>
        <a:bodyPr/>
        <a:lstStyle/>
        <a:p>
          <a:r>
            <a:rPr lang="es-ES" dirty="0">
              <a:solidFill>
                <a:schemeClr val="tx1"/>
              </a:solidFill>
            </a:rPr>
            <a:t>5G</a:t>
          </a:r>
        </a:p>
      </dgm:t>
    </dgm:pt>
    <dgm:pt modelId="{9B2E5440-D0EE-486A-9B55-3CE0A983D262}">
      <dgm:prSet phldrT="[Texto]"/>
      <dgm:spPr>
        <a:solidFill>
          <a:schemeClr val="bg1"/>
        </a:solidFill>
      </dgm:spPr>
      <dgm:t>
        <a:bodyPr/>
        <a:lstStyle/>
        <a:p>
          <a:r>
            <a:rPr lang="es-ES" dirty="0">
              <a:solidFill>
                <a:schemeClr val="tx1"/>
              </a:solidFill>
            </a:rPr>
            <a:t>Bluetooth</a:t>
          </a:r>
        </a:p>
      </dgm:t>
    </dgm:pt>
    <dgm:pt modelId="{1E9301F6-B33F-4D0E-882E-62DD70181143}">
      <dgm:prSet phldrT="[Texto]"/>
      <dgm:spPr>
        <a:solidFill>
          <a:schemeClr val="bg1"/>
        </a:solidFill>
      </dgm:spPr>
      <dgm:t>
        <a:bodyPr/>
        <a:lstStyle/>
        <a:p>
          <a:r>
            <a:rPr lang="es-ES" dirty="0">
              <a:solidFill>
                <a:schemeClr val="tx1"/>
              </a:solidFill>
            </a:rPr>
            <a:t>WiFi</a:t>
          </a:r>
        </a:p>
      </dgm:t>
    </dgm:pt>
    <dgm:pt modelId="{E550FE05-5762-483D-B3BE-3AB0FFF6D922}">
      <dgm:prSet phldrT="[Texto]"/>
      <dgm:spPr>
        <a:solidFill>
          <a:schemeClr val="bg1"/>
        </a:solidFill>
      </dgm:spPr>
      <dgm:t>
        <a:bodyPr/>
        <a:lstStyle/>
        <a:p>
          <a:r>
            <a:rPr lang="es-ES" dirty="0">
              <a:solidFill>
                <a:schemeClr val="tx1"/>
              </a:solidFill>
            </a:rPr>
            <a:t>IoT</a:t>
          </a:r>
        </a:p>
      </dgm:t>
    </dgm:pt>
    <dgm:pt modelId="{AC9F1A2B-5E5B-4F24-9BFE-A2D288AE523D}" type="sibTrans" cxnId="{63D114E1-019B-4848-AA7A-9C6665EA4EF9}">
      <dgm:prSet/>
      <dgm:spPr/>
      <dgm:t>
        <a:bodyPr/>
        <a:lstStyle/>
        <a:p>
          <a:endParaRPr lang="es-ES"/>
        </a:p>
      </dgm:t>
    </dgm:pt>
    <dgm:pt modelId="{6984E8C6-CF7E-40F8-911E-948A8C550D27}" type="parTrans" cxnId="{63D114E1-019B-4848-AA7A-9C6665EA4EF9}">
      <dgm:prSet/>
      <dgm:spPr/>
      <dgm:t>
        <a:bodyPr/>
        <a:lstStyle/>
        <a:p>
          <a:endParaRPr lang="es-ES"/>
        </a:p>
      </dgm:t>
    </dgm:pt>
    <dgm:pt modelId="{4D60A470-4D37-4ACF-A269-4B1249642366}" type="sibTrans" cxnId="{56A240A6-6000-43CE-8F58-2A9C4B0BA2F3}">
      <dgm:prSet/>
      <dgm:spPr/>
      <dgm:t>
        <a:bodyPr/>
        <a:lstStyle/>
        <a:p>
          <a:endParaRPr lang="es-ES"/>
        </a:p>
      </dgm:t>
    </dgm:pt>
    <dgm:pt modelId="{DF5C860A-9F32-4CE5-AB83-03DFC60354BF}" type="parTrans" cxnId="{56A240A6-6000-43CE-8F58-2A9C4B0BA2F3}">
      <dgm:prSet/>
      <dgm:spPr/>
      <dgm:t>
        <a:bodyPr/>
        <a:lstStyle/>
        <a:p>
          <a:endParaRPr lang="es-ES"/>
        </a:p>
      </dgm:t>
    </dgm:pt>
    <dgm:pt modelId="{2A6B689D-98A6-4792-9796-7C3BD6111869}" type="sibTrans" cxnId="{5906CBB1-4474-4E59-8186-C3FCF152A575}">
      <dgm:prSet/>
      <dgm:spPr/>
      <dgm:t>
        <a:bodyPr/>
        <a:lstStyle/>
        <a:p>
          <a:endParaRPr lang="es-ES"/>
        </a:p>
      </dgm:t>
    </dgm:pt>
    <dgm:pt modelId="{BC5574CF-1061-448A-898D-B533619C10F1}" type="parTrans" cxnId="{5906CBB1-4474-4E59-8186-C3FCF152A575}">
      <dgm:prSet/>
      <dgm:spPr/>
      <dgm:t>
        <a:bodyPr/>
        <a:lstStyle/>
        <a:p>
          <a:endParaRPr lang="es-ES"/>
        </a:p>
      </dgm:t>
    </dgm:pt>
    <dgm:pt modelId="{D19D0B8F-1CA0-43F9-ABB2-C15AEDCE3F6C}" type="sibTrans" cxnId="{4DADB484-71BC-4F6F-8BBA-C0552B1F2B08}">
      <dgm:prSet/>
      <dgm:spPr/>
      <dgm:t>
        <a:bodyPr/>
        <a:lstStyle/>
        <a:p>
          <a:endParaRPr lang="es-ES"/>
        </a:p>
      </dgm:t>
    </dgm:pt>
    <dgm:pt modelId="{66D094E1-C451-493C-A9E6-9C91C5B3A6D5}" type="parTrans" cxnId="{4DADB484-71BC-4F6F-8BBA-C0552B1F2B08}">
      <dgm:prSet/>
      <dgm:spPr/>
      <dgm:t>
        <a:bodyPr/>
        <a:lstStyle/>
        <a:p>
          <a:endParaRPr lang="es-ES"/>
        </a:p>
      </dgm:t>
    </dgm:pt>
    <dgm:pt modelId="{61C3C287-30FE-4DA8-A1E2-C2E410591E1B}">
      <dgm:prSet phldrT="[Texto]"/>
      <dgm:spPr>
        <a:solidFill>
          <a:schemeClr val="bg1"/>
        </a:solidFill>
      </dgm:spPr>
      <dgm:t>
        <a:bodyPr/>
        <a:lstStyle/>
        <a:p>
          <a:r>
            <a:rPr lang="es-ES" dirty="0">
              <a:solidFill>
                <a:schemeClr val="tx1"/>
              </a:solidFill>
            </a:rPr>
            <a:t>6LoWPAN</a:t>
          </a:r>
        </a:p>
      </dgm:t>
    </dgm:pt>
    <dgm:pt modelId="{2F28401E-5FFB-4992-A7A9-1CBF26139A2E}" type="parTrans" cxnId="{B232794C-5518-4066-A38A-691BDEFDC555}">
      <dgm:prSet/>
      <dgm:spPr/>
      <dgm:t>
        <a:bodyPr/>
        <a:lstStyle/>
        <a:p>
          <a:endParaRPr lang="es-ES"/>
        </a:p>
      </dgm:t>
    </dgm:pt>
    <dgm:pt modelId="{27AF817E-7F28-47D2-932C-9744BF2D6EDE}" type="sibTrans" cxnId="{B232794C-5518-4066-A38A-691BDEFDC555}">
      <dgm:prSet/>
      <dgm:spPr/>
      <dgm:t>
        <a:bodyPr/>
        <a:lstStyle/>
        <a:p>
          <a:endParaRPr lang="es-ES"/>
        </a:p>
      </dgm:t>
    </dgm:pt>
    <dgm:pt modelId="{B2BF27C8-B838-4535-B7CB-E58BFF4D5BE2}">
      <dgm:prSet phldrT="[Texto]"/>
      <dgm:spPr>
        <a:solidFill>
          <a:schemeClr val="bg1"/>
        </a:solidFill>
      </dgm:spPr>
      <dgm:t>
        <a:bodyPr/>
        <a:lstStyle/>
        <a:p>
          <a:r>
            <a:rPr lang="es-ES" dirty="0">
              <a:solidFill>
                <a:schemeClr val="tx1"/>
              </a:solidFill>
            </a:rPr>
            <a:t>TinyOs</a:t>
          </a:r>
        </a:p>
      </dgm:t>
    </dgm:pt>
    <dgm:pt modelId="{5BA8CDD0-DE1D-4A56-A358-2F68F32EBD5C}" type="parTrans" cxnId="{24132773-C757-40E0-B951-8CA36DBC887A}">
      <dgm:prSet/>
      <dgm:spPr/>
      <dgm:t>
        <a:bodyPr/>
        <a:lstStyle/>
        <a:p>
          <a:endParaRPr lang="es-ES"/>
        </a:p>
      </dgm:t>
    </dgm:pt>
    <dgm:pt modelId="{F29B2859-F666-4BD3-B707-815E33BD6DE9}" type="sibTrans" cxnId="{24132773-C757-40E0-B951-8CA36DBC887A}">
      <dgm:prSet/>
      <dgm:spPr/>
      <dgm:t>
        <a:bodyPr/>
        <a:lstStyle/>
        <a:p>
          <a:endParaRPr lang="es-ES"/>
        </a:p>
      </dgm:t>
    </dgm:pt>
    <dgm:pt modelId="{525ADC18-2F95-4A56-A30F-6C8EB8288257}">
      <dgm:prSet phldrT="[Texto]"/>
      <dgm:spPr>
        <a:solidFill>
          <a:schemeClr val="bg1"/>
        </a:solidFill>
      </dgm:spPr>
      <dgm:t>
        <a:bodyPr/>
        <a:lstStyle/>
        <a:p>
          <a:r>
            <a:rPr lang="es-ES" dirty="0">
              <a:solidFill>
                <a:schemeClr val="tx1"/>
              </a:solidFill>
            </a:rPr>
            <a:t>Contiki</a:t>
          </a:r>
        </a:p>
      </dgm:t>
    </dgm:pt>
    <dgm:pt modelId="{C3C8F708-3B4C-4F93-8F03-4B5CF9C6EACF}" type="parTrans" cxnId="{D9F87B4C-459A-4F10-BF21-5A94BEF3BC2E}">
      <dgm:prSet/>
      <dgm:spPr/>
      <dgm:t>
        <a:bodyPr/>
        <a:lstStyle/>
        <a:p>
          <a:endParaRPr lang="es-ES"/>
        </a:p>
      </dgm:t>
    </dgm:pt>
    <dgm:pt modelId="{A64AC9B3-50A6-473F-8305-444C17766A21}" type="sibTrans" cxnId="{D9F87B4C-459A-4F10-BF21-5A94BEF3BC2E}">
      <dgm:prSet/>
      <dgm:spPr/>
      <dgm:t>
        <a:bodyPr/>
        <a:lstStyle/>
        <a:p>
          <a:endParaRPr lang="es-ES"/>
        </a:p>
      </dgm:t>
    </dgm:pt>
    <dgm:pt modelId="{F86FD1AF-952B-4E75-861A-136857646531}">
      <dgm:prSet phldrT="[Texto]"/>
      <dgm:spPr>
        <a:solidFill>
          <a:schemeClr val="bg1"/>
        </a:solidFill>
      </dgm:spPr>
      <dgm:t>
        <a:bodyPr/>
        <a:lstStyle/>
        <a:p>
          <a:r>
            <a:rPr lang="es-ES" dirty="0">
              <a:solidFill>
                <a:schemeClr val="tx1"/>
              </a:solidFill>
            </a:rPr>
            <a:t>Thread</a:t>
          </a:r>
        </a:p>
      </dgm:t>
    </dgm:pt>
    <dgm:pt modelId="{E5235BE3-9423-4F3F-AD0D-7E66DC80DB74}" type="parTrans" cxnId="{2E9D7DF2-945B-4DF6-9399-76CA65AFF310}">
      <dgm:prSet/>
      <dgm:spPr/>
      <dgm:t>
        <a:bodyPr/>
        <a:lstStyle/>
        <a:p>
          <a:endParaRPr lang="es-ES"/>
        </a:p>
      </dgm:t>
    </dgm:pt>
    <dgm:pt modelId="{727750FE-6B97-4519-BAD3-03DCB0BBAC8D}" type="sibTrans" cxnId="{2E9D7DF2-945B-4DF6-9399-76CA65AFF310}">
      <dgm:prSet/>
      <dgm:spPr/>
      <dgm:t>
        <a:bodyPr/>
        <a:lstStyle/>
        <a:p>
          <a:endParaRPr lang="es-ES"/>
        </a:p>
      </dgm:t>
    </dgm:pt>
    <dgm:pt modelId="{E2D41B7A-EDE7-43C0-8C9E-8EA7E299869D}">
      <dgm:prSet phldrT="[Texto]"/>
      <dgm:spPr>
        <a:solidFill>
          <a:schemeClr val="bg1"/>
        </a:solidFill>
      </dgm:spPr>
      <dgm:t>
        <a:bodyPr/>
        <a:lstStyle/>
        <a:p>
          <a:r>
            <a:rPr lang="es-ES">
              <a:solidFill>
                <a:schemeClr val="tx1"/>
              </a:solidFill>
            </a:rPr>
            <a:t>LoRa</a:t>
          </a:r>
          <a:endParaRPr lang="es-ES" dirty="0">
            <a:solidFill>
              <a:schemeClr val="tx1"/>
            </a:solidFill>
          </a:endParaRPr>
        </a:p>
      </dgm:t>
    </dgm:pt>
    <dgm:pt modelId="{56446980-98C9-49BE-9DE6-BB9CB9A98376}" type="parTrans" cxnId="{E395CF0B-CE90-4AA5-AACA-A28FB833CC22}">
      <dgm:prSet/>
      <dgm:spPr/>
      <dgm:t>
        <a:bodyPr/>
        <a:lstStyle/>
        <a:p>
          <a:endParaRPr lang="es-ES"/>
        </a:p>
      </dgm:t>
    </dgm:pt>
    <dgm:pt modelId="{0F306816-5E11-47E5-99C8-B96CAC92E58A}" type="sibTrans" cxnId="{E395CF0B-CE90-4AA5-AACA-A28FB833CC22}">
      <dgm:prSet/>
      <dgm:spPr/>
      <dgm:t>
        <a:bodyPr/>
        <a:lstStyle/>
        <a:p>
          <a:endParaRPr lang="es-ES"/>
        </a:p>
      </dgm:t>
    </dgm:pt>
    <dgm:pt modelId="{9B7B14B8-7FD5-4C51-BF35-1288F810ACB4}">
      <dgm:prSet phldrT="[Texto]"/>
      <dgm:spPr>
        <a:solidFill>
          <a:schemeClr val="bg1"/>
        </a:solidFill>
      </dgm:spPr>
      <dgm:t>
        <a:bodyPr/>
        <a:lstStyle/>
        <a:p>
          <a:r>
            <a:rPr lang="es-ES" dirty="0">
              <a:solidFill>
                <a:schemeClr val="tx1"/>
              </a:solidFill>
            </a:rPr>
            <a:t>NB-IoT</a:t>
          </a:r>
        </a:p>
      </dgm:t>
    </dgm:pt>
    <dgm:pt modelId="{2B45A392-6C5B-4C7E-9DA9-A121B780BB34}" type="parTrans" cxnId="{14C60045-114F-479C-90AC-9F09028F45C7}">
      <dgm:prSet/>
      <dgm:spPr/>
      <dgm:t>
        <a:bodyPr/>
        <a:lstStyle/>
        <a:p>
          <a:endParaRPr lang="es-ES"/>
        </a:p>
      </dgm:t>
    </dgm:pt>
    <dgm:pt modelId="{6DB2DAC6-41E3-4037-9D37-7AE4D99FA1A2}" type="sibTrans" cxnId="{14C60045-114F-479C-90AC-9F09028F45C7}">
      <dgm:prSet/>
      <dgm:spPr/>
      <dgm:t>
        <a:bodyPr/>
        <a:lstStyle/>
        <a:p>
          <a:endParaRPr lang="es-ES"/>
        </a:p>
      </dgm:t>
    </dgm:pt>
    <dgm:pt modelId="{87032EDB-5248-4E2D-B21A-932D38AC388A}">
      <dgm:prSet phldrT="[Texto]"/>
      <dgm:spPr>
        <a:solidFill>
          <a:schemeClr val="bg1"/>
        </a:solidFill>
      </dgm:spPr>
      <dgm:t>
        <a:bodyPr/>
        <a:lstStyle/>
        <a:p>
          <a:r>
            <a:rPr lang="es-ES" dirty="0">
              <a:solidFill>
                <a:schemeClr val="tx1"/>
              </a:solidFill>
            </a:rPr>
            <a:t>Zigbee</a:t>
          </a:r>
        </a:p>
      </dgm:t>
    </dgm:pt>
    <dgm:pt modelId="{402B5B89-5C99-4AF0-8EBE-4C5D468CBD9F}" type="parTrans" cxnId="{2F4F99BE-EF9B-41BC-B2C4-F1B21ED44BDB}">
      <dgm:prSet/>
      <dgm:spPr/>
      <dgm:t>
        <a:bodyPr/>
        <a:lstStyle/>
        <a:p>
          <a:endParaRPr lang="es-ES"/>
        </a:p>
      </dgm:t>
    </dgm:pt>
    <dgm:pt modelId="{C59D2C19-7861-4EF3-B0A9-710A7F91183A}" type="sibTrans" cxnId="{2F4F99BE-EF9B-41BC-B2C4-F1B21ED44BDB}">
      <dgm:prSet/>
      <dgm:spPr/>
      <dgm:t>
        <a:bodyPr/>
        <a:lstStyle/>
        <a:p>
          <a:endParaRPr lang="es-ES"/>
        </a:p>
      </dgm:t>
    </dgm:pt>
    <dgm:pt modelId="{12D4587A-BA47-4991-846E-612557584429}" type="pres">
      <dgm:prSet presAssocID="{4AAEF919-92D1-47B9-BC74-05065E0F163B}" presName="diagram" presStyleCnt="0">
        <dgm:presLayoutVars>
          <dgm:chPref val="1"/>
          <dgm:dir/>
          <dgm:animOne val="branch"/>
          <dgm:animLvl val="lvl"/>
          <dgm:resizeHandles val="exact"/>
        </dgm:presLayoutVars>
      </dgm:prSet>
      <dgm:spPr/>
    </dgm:pt>
    <dgm:pt modelId="{3F8C86C1-25BF-496E-966B-F060BAF7B340}" type="pres">
      <dgm:prSet presAssocID="{E550FE05-5762-483D-B3BE-3AB0FFF6D922}" presName="root1" presStyleCnt="0"/>
      <dgm:spPr/>
    </dgm:pt>
    <dgm:pt modelId="{B175E320-E2AD-45FB-B4B3-DCFE5A5CAF30}" type="pres">
      <dgm:prSet presAssocID="{E550FE05-5762-483D-B3BE-3AB0FFF6D922}" presName="LevelOneTextNode" presStyleLbl="node0" presStyleIdx="0" presStyleCnt="1">
        <dgm:presLayoutVars>
          <dgm:chPref val="3"/>
        </dgm:presLayoutVars>
      </dgm:prSet>
      <dgm:spPr/>
    </dgm:pt>
    <dgm:pt modelId="{15CC80DB-3690-4E33-B002-DA50F7ABCD4D}" type="pres">
      <dgm:prSet presAssocID="{E550FE05-5762-483D-B3BE-3AB0FFF6D922}" presName="level2hierChild" presStyleCnt="0"/>
      <dgm:spPr/>
    </dgm:pt>
    <dgm:pt modelId="{3BD6A970-0DFF-49FA-8495-D8591350DED3}" type="pres">
      <dgm:prSet presAssocID="{66D094E1-C451-493C-A9E6-9C91C5B3A6D5}" presName="conn2-1" presStyleLbl="parChTrans1D2" presStyleIdx="0" presStyleCnt="7"/>
      <dgm:spPr/>
    </dgm:pt>
    <dgm:pt modelId="{99D1B07A-BB96-40E7-9915-BAF31502E11E}" type="pres">
      <dgm:prSet presAssocID="{66D094E1-C451-493C-A9E6-9C91C5B3A6D5}" presName="connTx" presStyleLbl="parChTrans1D2" presStyleIdx="0" presStyleCnt="7"/>
      <dgm:spPr/>
    </dgm:pt>
    <dgm:pt modelId="{13F45342-F95F-42CA-A2DA-EBEC84939CF7}" type="pres">
      <dgm:prSet presAssocID="{1E9301F6-B33F-4D0E-882E-62DD70181143}" presName="root2" presStyleCnt="0"/>
      <dgm:spPr/>
    </dgm:pt>
    <dgm:pt modelId="{7DBC8D4B-3D5A-4EBF-9341-DAA3FC5194FD}" type="pres">
      <dgm:prSet presAssocID="{1E9301F6-B33F-4D0E-882E-62DD70181143}" presName="LevelTwoTextNode" presStyleLbl="node2" presStyleIdx="0" presStyleCnt="7">
        <dgm:presLayoutVars>
          <dgm:chPref val="3"/>
        </dgm:presLayoutVars>
      </dgm:prSet>
      <dgm:spPr/>
    </dgm:pt>
    <dgm:pt modelId="{75683AD9-2B0E-48D2-9F5A-D146E161E973}" type="pres">
      <dgm:prSet presAssocID="{1E9301F6-B33F-4D0E-882E-62DD70181143}" presName="level3hierChild" presStyleCnt="0"/>
      <dgm:spPr/>
    </dgm:pt>
    <dgm:pt modelId="{8BB3D4D2-3D0D-428B-A884-1A7B5D806696}" type="pres">
      <dgm:prSet presAssocID="{BC5574CF-1061-448A-898D-B533619C10F1}" presName="conn2-1" presStyleLbl="parChTrans1D2" presStyleIdx="1" presStyleCnt="7"/>
      <dgm:spPr/>
    </dgm:pt>
    <dgm:pt modelId="{AE752BBA-4F3D-4FC8-9F5C-10F6FE517DAB}" type="pres">
      <dgm:prSet presAssocID="{BC5574CF-1061-448A-898D-B533619C10F1}" presName="connTx" presStyleLbl="parChTrans1D2" presStyleIdx="1" presStyleCnt="7"/>
      <dgm:spPr/>
    </dgm:pt>
    <dgm:pt modelId="{9B95E260-316B-427E-8C81-45C18B0CE978}" type="pres">
      <dgm:prSet presAssocID="{9B2E5440-D0EE-486A-9B55-3CE0A983D262}" presName="root2" presStyleCnt="0"/>
      <dgm:spPr/>
    </dgm:pt>
    <dgm:pt modelId="{69331D9E-F12E-44FB-A220-51BEFD3B3C53}" type="pres">
      <dgm:prSet presAssocID="{9B2E5440-D0EE-486A-9B55-3CE0A983D262}" presName="LevelTwoTextNode" presStyleLbl="node2" presStyleIdx="1" presStyleCnt="7">
        <dgm:presLayoutVars>
          <dgm:chPref val="3"/>
        </dgm:presLayoutVars>
      </dgm:prSet>
      <dgm:spPr/>
    </dgm:pt>
    <dgm:pt modelId="{A9482BB4-5086-4AA0-9ADC-C74FC0AB436A}" type="pres">
      <dgm:prSet presAssocID="{9B2E5440-D0EE-486A-9B55-3CE0A983D262}" presName="level3hierChild" presStyleCnt="0"/>
      <dgm:spPr/>
    </dgm:pt>
    <dgm:pt modelId="{7FBEF590-896B-4B94-9676-6ABADBF4B405}" type="pres">
      <dgm:prSet presAssocID="{DF5C860A-9F32-4CE5-AB83-03DFC60354BF}" presName="conn2-1" presStyleLbl="parChTrans1D2" presStyleIdx="2" presStyleCnt="7"/>
      <dgm:spPr/>
    </dgm:pt>
    <dgm:pt modelId="{9C7BC504-15A5-4AB2-A599-A4962918A845}" type="pres">
      <dgm:prSet presAssocID="{DF5C860A-9F32-4CE5-AB83-03DFC60354BF}" presName="connTx" presStyleLbl="parChTrans1D2" presStyleIdx="2" presStyleCnt="7"/>
      <dgm:spPr/>
    </dgm:pt>
    <dgm:pt modelId="{C9C7907F-3FE8-4275-891E-D8E1969ED3F3}" type="pres">
      <dgm:prSet presAssocID="{BC24DFA6-41DE-4C7D-9F12-FA0B2AFDA219}" presName="root2" presStyleCnt="0"/>
      <dgm:spPr/>
    </dgm:pt>
    <dgm:pt modelId="{4237F5AA-590D-49B6-97F6-2EA312E442A2}" type="pres">
      <dgm:prSet presAssocID="{BC24DFA6-41DE-4C7D-9F12-FA0B2AFDA219}" presName="LevelTwoTextNode" presStyleLbl="node2" presStyleIdx="2" presStyleCnt="7">
        <dgm:presLayoutVars>
          <dgm:chPref val="3"/>
        </dgm:presLayoutVars>
      </dgm:prSet>
      <dgm:spPr/>
    </dgm:pt>
    <dgm:pt modelId="{8CB44714-533F-4388-8081-96443F9FE01C}" type="pres">
      <dgm:prSet presAssocID="{BC24DFA6-41DE-4C7D-9F12-FA0B2AFDA219}" presName="level3hierChild" presStyleCnt="0"/>
      <dgm:spPr/>
    </dgm:pt>
    <dgm:pt modelId="{D4E6A96D-51DF-47D4-8AA0-39466180310F}" type="pres">
      <dgm:prSet presAssocID="{56446980-98C9-49BE-9DE6-BB9CB9A98376}" presName="conn2-1" presStyleLbl="parChTrans1D2" presStyleIdx="3" presStyleCnt="7"/>
      <dgm:spPr/>
    </dgm:pt>
    <dgm:pt modelId="{BE12C256-2EA5-423E-85ED-240A64DC349C}" type="pres">
      <dgm:prSet presAssocID="{56446980-98C9-49BE-9DE6-BB9CB9A98376}" presName="connTx" presStyleLbl="parChTrans1D2" presStyleIdx="3" presStyleCnt="7"/>
      <dgm:spPr/>
    </dgm:pt>
    <dgm:pt modelId="{7FD6BE0F-BA27-4136-AE56-9A947759BE33}" type="pres">
      <dgm:prSet presAssocID="{E2D41B7A-EDE7-43C0-8C9E-8EA7E299869D}" presName="root2" presStyleCnt="0"/>
      <dgm:spPr/>
    </dgm:pt>
    <dgm:pt modelId="{21A1D1D7-CD8E-481A-A90A-EF309EDD959D}" type="pres">
      <dgm:prSet presAssocID="{E2D41B7A-EDE7-43C0-8C9E-8EA7E299869D}" presName="LevelTwoTextNode" presStyleLbl="node2" presStyleIdx="3" presStyleCnt="7">
        <dgm:presLayoutVars>
          <dgm:chPref val="3"/>
        </dgm:presLayoutVars>
      </dgm:prSet>
      <dgm:spPr/>
    </dgm:pt>
    <dgm:pt modelId="{649D66EB-DC52-40F2-A4DB-DCD3F8883C18}" type="pres">
      <dgm:prSet presAssocID="{E2D41B7A-EDE7-43C0-8C9E-8EA7E299869D}" presName="level3hierChild" presStyleCnt="0"/>
      <dgm:spPr/>
    </dgm:pt>
    <dgm:pt modelId="{F6C32310-0F20-4906-A49F-AF0A5799FB8C}" type="pres">
      <dgm:prSet presAssocID="{2B45A392-6C5B-4C7E-9DA9-A121B780BB34}" presName="conn2-1" presStyleLbl="parChTrans1D2" presStyleIdx="4" presStyleCnt="7"/>
      <dgm:spPr/>
    </dgm:pt>
    <dgm:pt modelId="{50C1171A-E397-4DE1-B7D6-7882C2DAE1B7}" type="pres">
      <dgm:prSet presAssocID="{2B45A392-6C5B-4C7E-9DA9-A121B780BB34}" presName="connTx" presStyleLbl="parChTrans1D2" presStyleIdx="4" presStyleCnt="7"/>
      <dgm:spPr/>
    </dgm:pt>
    <dgm:pt modelId="{08F585C2-FE42-49D8-9211-1EE51DD8BD63}" type="pres">
      <dgm:prSet presAssocID="{9B7B14B8-7FD5-4C51-BF35-1288F810ACB4}" presName="root2" presStyleCnt="0"/>
      <dgm:spPr/>
    </dgm:pt>
    <dgm:pt modelId="{42281352-A94F-4714-B21E-521166522530}" type="pres">
      <dgm:prSet presAssocID="{9B7B14B8-7FD5-4C51-BF35-1288F810ACB4}" presName="LevelTwoTextNode" presStyleLbl="node2" presStyleIdx="4" presStyleCnt="7">
        <dgm:presLayoutVars>
          <dgm:chPref val="3"/>
        </dgm:presLayoutVars>
      </dgm:prSet>
      <dgm:spPr/>
    </dgm:pt>
    <dgm:pt modelId="{DB69357D-2029-47C7-B410-9A30B4B690A0}" type="pres">
      <dgm:prSet presAssocID="{9B7B14B8-7FD5-4C51-BF35-1288F810ACB4}" presName="level3hierChild" presStyleCnt="0"/>
      <dgm:spPr/>
    </dgm:pt>
    <dgm:pt modelId="{5A77041D-4F3E-4A54-B351-FDB01C54A9C3}" type="pres">
      <dgm:prSet presAssocID="{402B5B89-5C99-4AF0-8EBE-4C5D468CBD9F}" presName="conn2-1" presStyleLbl="parChTrans1D2" presStyleIdx="5" presStyleCnt="7"/>
      <dgm:spPr/>
    </dgm:pt>
    <dgm:pt modelId="{1C546A18-23F0-4DEC-AF96-0EA5F564F798}" type="pres">
      <dgm:prSet presAssocID="{402B5B89-5C99-4AF0-8EBE-4C5D468CBD9F}" presName="connTx" presStyleLbl="parChTrans1D2" presStyleIdx="5" presStyleCnt="7"/>
      <dgm:spPr/>
    </dgm:pt>
    <dgm:pt modelId="{876D371A-D482-409A-865E-432386E3C3A9}" type="pres">
      <dgm:prSet presAssocID="{87032EDB-5248-4E2D-B21A-932D38AC388A}" presName="root2" presStyleCnt="0"/>
      <dgm:spPr/>
    </dgm:pt>
    <dgm:pt modelId="{A6F9D90E-0F7B-4B6D-A7EE-BE053E0EE663}" type="pres">
      <dgm:prSet presAssocID="{87032EDB-5248-4E2D-B21A-932D38AC388A}" presName="LevelTwoTextNode" presStyleLbl="node2" presStyleIdx="5" presStyleCnt="7">
        <dgm:presLayoutVars>
          <dgm:chPref val="3"/>
        </dgm:presLayoutVars>
      </dgm:prSet>
      <dgm:spPr/>
    </dgm:pt>
    <dgm:pt modelId="{771177ED-979F-4E09-9B1C-853F8437DA85}" type="pres">
      <dgm:prSet presAssocID="{87032EDB-5248-4E2D-B21A-932D38AC388A}" presName="level3hierChild" presStyleCnt="0"/>
      <dgm:spPr/>
    </dgm:pt>
    <dgm:pt modelId="{89BDBAF7-674C-4FEB-9336-7A166F36DC37}" type="pres">
      <dgm:prSet presAssocID="{2F28401E-5FFB-4992-A7A9-1CBF26139A2E}" presName="conn2-1" presStyleLbl="parChTrans1D2" presStyleIdx="6" presStyleCnt="7"/>
      <dgm:spPr/>
    </dgm:pt>
    <dgm:pt modelId="{F0CEDC3E-4FAC-48E4-9B6A-7F169B50F90C}" type="pres">
      <dgm:prSet presAssocID="{2F28401E-5FFB-4992-A7A9-1CBF26139A2E}" presName="connTx" presStyleLbl="parChTrans1D2" presStyleIdx="6" presStyleCnt="7"/>
      <dgm:spPr/>
    </dgm:pt>
    <dgm:pt modelId="{CDAD7789-7AED-41D4-9FD8-44B426A23D4D}" type="pres">
      <dgm:prSet presAssocID="{61C3C287-30FE-4DA8-A1E2-C2E410591E1B}" presName="root2" presStyleCnt="0"/>
      <dgm:spPr/>
    </dgm:pt>
    <dgm:pt modelId="{25F661DD-E5F9-4F0D-B20A-3E187D7FDECA}" type="pres">
      <dgm:prSet presAssocID="{61C3C287-30FE-4DA8-A1E2-C2E410591E1B}" presName="LevelTwoTextNode" presStyleLbl="node2" presStyleIdx="6" presStyleCnt="7">
        <dgm:presLayoutVars>
          <dgm:chPref val="3"/>
        </dgm:presLayoutVars>
      </dgm:prSet>
      <dgm:spPr/>
    </dgm:pt>
    <dgm:pt modelId="{A32E915E-8E16-4953-8068-527BD6EE0217}" type="pres">
      <dgm:prSet presAssocID="{61C3C287-30FE-4DA8-A1E2-C2E410591E1B}" presName="level3hierChild" presStyleCnt="0"/>
      <dgm:spPr/>
    </dgm:pt>
    <dgm:pt modelId="{9B3010C1-F607-427B-A0B8-DCC62F1A0CCA}" type="pres">
      <dgm:prSet presAssocID="{5BA8CDD0-DE1D-4A56-A358-2F68F32EBD5C}" presName="conn2-1" presStyleLbl="parChTrans1D3" presStyleIdx="0" presStyleCnt="3"/>
      <dgm:spPr/>
    </dgm:pt>
    <dgm:pt modelId="{3D419953-8EF4-4915-A524-09CD4BEC923A}" type="pres">
      <dgm:prSet presAssocID="{5BA8CDD0-DE1D-4A56-A358-2F68F32EBD5C}" presName="connTx" presStyleLbl="parChTrans1D3" presStyleIdx="0" presStyleCnt="3"/>
      <dgm:spPr/>
    </dgm:pt>
    <dgm:pt modelId="{355E5D52-A68E-41A4-9CFD-19A7E9D9E4A3}" type="pres">
      <dgm:prSet presAssocID="{B2BF27C8-B838-4535-B7CB-E58BFF4D5BE2}" presName="root2" presStyleCnt="0"/>
      <dgm:spPr/>
    </dgm:pt>
    <dgm:pt modelId="{1F63F73F-5FE0-4631-8C06-FDCC60CB3EA7}" type="pres">
      <dgm:prSet presAssocID="{B2BF27C8-B838-4535-B7CB-E58BFF4D5BE2}" presName="LevelTwoTextNode" presStyleLbl="node3" presStyleIdx="0" presStyleCnt="3">
        <dgm:presLayoutVars>
          <dgm:chPref val="3"/>
        </dgm:presLayoutVars>
      </dgm:prSet>
      <dgm:spPr/>
    </dgm:pt>
    <dgm:pt modelId="{FE4A89E8-71EF-4172-B3E6-8A667227F2ED}" type="pres">
      <dgm:prSet presAssocID="{B2BF27C8-B838-4535-B7CB-E58BFF4D5BE2}" presName="level3hierChild" presStyleCnt="0"/>
      <dgm:spPr/>
    </dgm:pt>
    <dgm:pt modelId="{8EA0A30D-346B-482A-9AA7-6C5C31B570C0}" type="pres">
      <dgm:prSet presAssocID="{C3C8F708-3B4C-4F93-8F03-4B5CF9C6EACF}" presName="conn2-1" presStyleLbl="parChTrans1D3" presStyleIdx="1" presStyleCnt="3"/>
      <dgm:spPr/>
    </dgm:pt>
    <dgm:pt modelId="{656261C0-4FFB-427D-98BE-91F4BE4DA9D4}" type="pres">
      <dgm:prSet presAssocID="{C3C8F708-3B4C-4F93-8F03-4B5CF9C6EACF}" presName="connTx" presStyleLbl="parChTrans1D3" presStyleIdx="1" presStyleCnt="3"/>
      <dgm:spPr/>
    </dgm:pt>
    <dgm:pt modelId="{2EA81CDE-FF1D-4B58-9DF7-A6E7D0F247B0}" type="pres">
      <dgm:prSet presAssocID="{525ADC18-2F95-4A56-A30F-6C8EB8288257}" presName="root2" presStyleCnt="0"/>
      <dgm:spPr/>
    </dgm:pt>
    <dgm:pt modelId="{56F28523-36B0-4C46-B019-223EC739A093}" type="pres">
      <dgm:prSet presAssocID="{525ADC18-2F95-4A56-A30F-6C8EB8288257}" presName="LevelTwoTextNode" presStyleLbl="node3" presStyleIdx="1" presStyleCnt="3">
        <dgm:presLayoutVars>
          <dgm:chPref val="3"/>
        </dgm:presLayoutVars>
      </dgm:prSet>
      <dgm:spPr/>
    </dgm:pt>
    <dgm:pt modelId="{BE923C1E-0E44-4345-90FB-0BC38C7EADBC}" type="pres">
      <dgm:prSet presAssocID="{525ADC18-2F95-4A56-A30F-6C8EB8288257}" presName="level3hierChild" presStyleCnt="0"/>
      <dgm:spPr/>
    </dgm:pt>
    <dgm:pt modelId="{28EFE303-CAD8-406E-A8C5-B7E3ECA54CD1}" type="pres">
      <dgm:prSet presAssocID="{E5235BE3-9423-4F3F-AD0D-7E66DC80DB74}" presName="conn2-1" presStyleLbl="parChTrans1D3" presStyleIdx="2" presStyleCnt="3"/>
      <dgm:spPr/>
    </dgm:pt>
    <dgm:pt modelId="{A8A8399A-F5F3-4789-8B63-425DBC29FAD4}" type="pres">
      <dgm:prSet presAssocID="{E5235BE3-9423-4F3F-AD0D-7E66DC80DB74}" presName="connTx" presStyleLbl="parChTrans1D3" presStyleIdx="2" presStyleCnt="3"/>
      <dgm:spPr/>
    </dgm:pt>
    <dgm:pt modelId="{9365B0C8-65BE-4971-B403-83836069839D}" type="pres">
      <dgm:prSet presAssocID="{F86FD1AF-952B-4E75-861A-136857646531}" presName="root2" presStyleCnt="0"/>
      <dgm:spPr/>
    </dgm:pt>
    <dgm:pt modelId="{C163D125-C74C-4A00-B2D2-68E55C737B2B}" type="pres">
      <dgm:prSet presAssocID="{F86FD1AF-952B-4E75-861A-136857646531}" presName="LevelTwoTextNode" presStyleLbl="node3" presStyleIdx="2" presStyleCnt="3">
        <dgm:presLayoutVars>
          <dgm:chPref val="3"/>
        </dgm:presLayoutVars>
      </dgm:prSet>
      <dgm:spPr/>
    </dgm:pt>
    <dgm:pt modelId="{7C8CFCAE-7263-4478-A77A-33CAC106094C}" type="pres">
      <dgm:prSet presAssocID="{F86FD1AF-952B-4E75-861A-136857646531}" presName="level3hierChild" presStyleCnt="0"/>
      <dgm:spPr/>
    </dgm:pt>
  </dgm:ptLst>
  <dgm:cxnLst>
    <dgm:cxn modelId="{43F34502-5DEF-48FF-962B-0CC923776C07}" type="presOf" srcId="{C3C8F708-3B4C-4F93-8F03-4B5CF9C6EACF}" destId="{8EA0A30D-346B-482A-9AA7-6C5C31B570C0}" srcOrd="0" destOrd="0" presId="urn:microsoft.com/office/officeart/2005/8/layout/hierarchy2"/>
    <dgm:cxn modelId="{9723AC04-8D1D-476F-947D-FC8CE808B52A}" type="presOf" srcId="{DF5C860A-9F32-4CE5-AB83-03DFC60354BF}" destId="{7FBEF590-896B-4B94-9676-6ABADBF4B405}" srcOrd="0" destOrd="0" presId="urn:microsoft.com/office/officeart/2005/8/layout/hierarchy2"/>
    <dgm:cxn modelId="{88F80908-255D-4579-862F-7CC67687A96D}" type="presOf" srcId="{56446980-98C9-49BE-9DE6-BB9CB9A98376}" destId="{D4E6A96D-51DF-47D4-8AA0-39466180310F}" srcOrd="0" destOrd="0" presId="urn:microsoft.com/office/officeart/2005/8/layout/hierarchy2"/>
    <dgm:cxn modelId="{E395CF0B-CE90-4AA5-AACA-A28FB833CC22}" srcId="{E550FE05-5762-483D-B3BE-3AB0FFF6D922}" destId="{E2D41B7A-EDE7-43C0-8C9E-8EA7E299869D}" srcOrd="3" destOrd="0" parTransId="{56446980-98C9-49BE-9DE6-BB9CB9A98376}" sibTransId="{0F306816-5E11-47E5-99C8-B96CAC92E58A}"/>
    <dgm:cxn modelId="{BB40C50D-51D6-4AC9-9782-6886100B0464}" type="presOf" srcId="{BC5574CF-1061-448A-898D-B533619C10F1}" destId="{8BB3D4D2-3D0D-428B-A884-1A7B5D806696}" srcOrd="0" destOrd="0" presId="urn:microsoft.com/office/officeart/2005/8/layout/hierarchy2"/>
    <dgm:cxn modelId="{6CA90114-7C38-45FD-81A6-FA5EC376309F}" type="presOf" srcId="{5BA8CDD0-DE1D-4A56-A358-2F68F32EBD5C}" destId="{3D419953-8EF4-4915-A524-09CD4BEC923A}" srcOrd="1" destOrd="0" presId="urn:microsoft.com/office/officeart/2005/8/layout/hierarchy2"/>
    <dgm:cxn modelId="{AD804517-5ACE-453D-8751-B33644746F9C}" type="presOf" srcId="{2F28401E-5FFB-4992-A7A9-1CBF26139A2E}" destId="{89BDBAF7-674C-4FEB-9336-7A166F36DC37}" srcOrd="0" destOrd="0" presId="urn:microsoft.com/office/officeart/2005/8/layout/hierarchy2"/>
    <dgm:cxn modelId="{36210B21-39DC-4FBA-AAE7-2CC6160973D4}" type="presOf" srcId="{2F28401E-5FFB-4992-A7A9-1CBF26139A2E}" destId="{F0CEDC3E-4FAC-48E4-9B6A-7F169B50F90C}" srcOrd="1" destOrd="0" presId="urn:microsoft.com/office/officeart/2005/8/layout/hierarchy2"/>
    <dgm:cxn modelId="{2229632B-CE1E-4E5F-A0AB-C4E2772BD7A2}" type="presOf" srcId="{56446980-98C9-49BE-9DE6-BB9CB9A98376}" destId="{BE12C256-2EA5-423E-85ED-240A64DC349C}" srcOrd="1" destOrd="0" presId="urn:microsoft.com/office/officeart/2005/8/layout/hierarchy2"/>
    <dgm:cxn modelId="{D7A89036-4023-4850-9BB7-D5F93B615730}" type="presOf" srcId="{402B5B89-5C99-4AF0-8EBE-4C5D468CBD9F}" destId="{1C546A18-23F0-4DEC-AF96-0EA5F564F798}" srcOrd="1" destOrd="0" presId="urn:microsoft.com/office/officeart/2005/8/layout/hierarchy2"/>
    <dgm:cxn modelId="{D257CD37-8B09-4824-B253-792935307114}" type="presOf" srcId="{1E9301F6-B33F-4D0E-882E-62DD70181143}" destId="{7DBC8D4B-3D5A-4EBF-9341-DAA3FC5194FD}" srcOrd="0" destOrd="0" presId="urn:microsoft.com/office/officeart/2005/8/layout/hierarchy2"/>
    <dgm:cxn modelId="{F7AD7A3D-BBEB-4FFC-B858-380063163591}" type="presOf" srcId="{E5235BE3-9423-4F3F-AD0D-7E66DC80DB74}" destId="{A8A8399A-F5F3-4789-8B63-425DBC29FAD4}" srcOrd="1" destOrd="0" presId="urn:microsoft.com/office/officeart/2005/8/layout/hierarchy2"/>
    <dgm:cxn modelId="{72BE245D-79EC-40B8-9CBE-9CA0566CBC5B}" type="presOf" srcId="{66D094E1-C451-493C-A9E6-9C91C5B3A6D5}" destId="{3BD6A970-0DFF-49FA-8495-D8591350DED3}" srcOrd="0" destOrd="0" presId="urn:microsoft.com/office/officeart/2005/8/layout/hierarchy2"/>
    <dgm:cxn modelId="{C4EFC463-9FC6-430B-8413-80AC4F31115A}" type="presOf" srcId="{87032EDB-5248-4E2D-B21A-932D38AC388A}" destId="{A6F9D90E-0F7B-4B6D-A7EE-BE053E0EE663}" srcOrd="0" destOrd="0" presId="urn:microsoft.com/office/officeart/2005/8/layout/hierarchy2"/>
    <dgm:cxn modelId="{14C60045-114F-479C-90AC-9F09028F45C7}" srcId="{E550FE05-5762-483D-B3BE-3AB0FFF6D922}" destId="{9B7B14B8-7FD5-4C51-BF35-1288F810ACB4}" srcOrd="4" destOrd="0" parTransId="{2B45A392-6C5B-4C7E-9DA9-A121B780BB34}" sibTransId="{6DB2DAC6-41E3-4037-9D37-7AE4D99FA1A2}"/>
    <dgm:cxn modelId="{B232794C-5518-4066-A38A-691BDEFDC555}" srcId="{E550FE05-5762-483D-B3BE-3AB0FFF6D922}" destId="{61C3C287-30FE-4DA8-A1E2-C2E410591E1B}" srcOrd="6" destOrd="0" parTransId="{2F28401E-5FFB-4992-A7A9-1CBF26139A2E}" sibTransId="{27AF817E-7F28-47D2-932C-9744BF2D6EDE}"/>
    <dgm:cxn modelId="{D9F87B4C-459A-4F10-BF21-5A94BEF3BC2E}" srcId="{61C3C287-30FE-4DA8-A1E2-C2E410591E1B}" destId="{525ADC18-2F95-4A56-A30F-6C8EB8288257}" srcOrd="1" destOrd="0" parTransId="{C3C8F708-3B4C-4F93-8F03-4B5CF9C6EACF}" sibTransId="{A64AC9B3-50A6-473F-8305-444C17766A21}"/>
    <dgm:cxn modelId="{C902156E-92C3-4091-818F-C3BFF72DF150}" type="presOf" srcId="{B2BF27C8-B838-4535-B7CB-E58BFF4D5BE2}" destId="{1F63F73F-5FE0-4631-8C06-FDCC60CB3EA7}" srcOrd="0" destOrd="0" presId="urn:microsoft.com/office/officeart/2005/8/layout/hierarchy2"/>
    <dgm:cxn modelId="{64134C72-AE4D-4940-AC04-3AF6320E71E8}" type="presOf" srcId="{E550FE05-5762-483D-B3BE-3AB0FFF6D922}" destId="{B175E320-E2AD-45FB-B4B3-DCFE5A5CAF30}" srcOrd="0" destOrd="0" presId="urn:microsoft.com/office/officeart/2005/8/layout/hierarchy2"/>
    <dgm:cxn modelId="{24132773-C757-40E0-B951-8CA36DBC887A}" srcId="{61C3C287-30FE-4DA8-A1E2-C2E410591E1B}" destId="{B2BF27C8-B838-4535-B7CB-E58BFF4D5BE2}" srcOrd="0" destOrd="0" parTransId="{5BA8CDD0-DE1D-4A56-A358-2F68F32EBD5C}" sibTransId="{F29B2859-F666-4BD3-B707-815E33BD6DE9}"/>
    <dgm:cxn modelId="{79E13B5A-23DE-4240-843A-442989E7226C}" type="presOf" srcId="{9B7B14B8-7FD5-4C51-BF35-1288F810ACB4}" destId="{42281352-A94F-4714-B21E-521166522530}" srcOrd="0" destOrd="0" presId="urn:microsoft.com/office/officeart/2005/8/layout/hierarchy2"/>
    <dgm:cxn modelId="{F276CF7E-420D-45F4-B38F-4A2328DED566}" type="presOf" srcId="{E5235BE3-9423-4F3F-AD0D-7E66DC80DB74}" destId="{28EFE303-CAD8-406E-A8C5-B7E3ECA54CD1}" srcOrd="0" destOrd="0" presId="urn:microsoft.com/office/officeart/2005/8/layout/hierarchy2"/>
    <dgm:cxn modelId="{4DADB484-71BC-4F6F-8BBA-C0552B1F2B08}" srcId="{E550FE05-5762-483D-B3BE-3AB0FFF6D922}" destId="{1E9301F6-B33F-4D0E-882E-62DD70181143}" srcOrd="0" destOrd="0" parTransId="{66D094E1-C451-493C-A9E6-9C91C5B3A6D5}" sibTransId="{D19D0B8F-1CA0-43F9-ABB2-C15AEDCE3F6C}"/>
    <dgm:cxn modelId="{6203D185-E7F4-4EDF-8BF2-5397A9DAD91B}" type="presOf" srcId="{DF5C860A-9F32-4CE5-AB83-03DFC60354BF}" destId="{9C7BC504-15A5-4AB2-A599-A4962918A845}" srcOrd="1" destOrd="0" presId="urn:microsoft.com/office/officeart/2005/8/layout/hierarchy2"/>
    <dgm:cxn modelId="{5FEF1F87-51E9-4F70-9683-F7E47EBD3F23}" type="presOf" srcId="{E2D41B7A-EDE7-43C0-8C9E-8EA7E299869D}" destId="{21A1D1D7-CD8E-481A-A90A-EF309EDD959D}" srcOrd="0" destOrd="0" presId="urn:microsoft.com/office/officeart/2005/8/layout/hierarchy2"/>
    <dgm:cxn modelId="{A6105888-D78C-4BF4-8975-A5A2CD88CA8E}" type="presOf" srcId="{BC5574CF-1061-448A-898D-B533619C10F1}" destId="{AE752BBA-4F3D-4FC8-9F5C-10F6FE517DAB}" srcOrd="1" destOrd="0" presId="urn:microsoft.com/office/officeart/2005/8/layout/hierarchy2"/>
    <dgm:cxn modelId="{0C900E89-EE6B-4226-9854-72E8C1F8661F}" type="presOf" srcId="{C3C8F708-3B4C-4F93-8F03-4B5CF9C6EACF}" destId="{656261C0-4FFB-427D-98BE-91F4BE4DA9D4}" srcOrd="1" destOrd="0" presId="urn:microsoft.com/office/officeart/2005/8/layout/hierarchy2"/>
    <dgm:cxn modelId="{1994FC99-7630-46DF-942B-82EFD9874D4F}" type="presOf" srcId="{F86FD1AF-952B-4E75-861A-136857646531}" destId="{C163D125-C74C-4A00-B2D2-68E55C737B2B}" srcOrd="0" destOrd="0" presId="urn:microsoft.com/office/officeart/2005/8/layout/hierarchy2"/>
    <dgm:cxn modelId="{D238199A-F69E-483F-B1C9-056267CBBBBB}" type="presOf" srcId="{66D094E1-C451-493C-A9E6-9C91C5B3A6D5}" destId="{99D1B07A-BB96-40E7-9915-BAF31502E11E}" srcOrd="1" destOrd="0" presId="urn:microsoft.com/office/officeart/2005/8/layout/hierarchy2"/>
    <dgm:cxn modelId="{5CC4D69A-72DB-4F6F-88B8-8C719CBBA486}" type="presOf" srcId="{2B45A392-6C5B-4C7E-9DA9-A121B780BB34}" destId="{F6C32310-0F20-4906-A49F-AF0A5799FB8C}" srcOrd="0" destOrd="0" presId="urn:microsoft.com/office/officeart/2005/8/layout/hierarchy2"/>
    <dgm:cxn modelId="{56A240A6-6000-43CE-8F58-2A9C4B0BA2F3}" srcId="{E550FE05-5762-483D-B3BE-3AB0FFF6D922}" destId="{BC24DFA6-41DE-4C7D-9F12-FA0B2AFDA219}" srcOrd="2" destOrd="0" parTransId="{DF5C860A-9F32-4CE5-AB83-03DFC60354BF}" sibTransId="{4D60A470-4D37-4ACF-A269-4B1249642366}"/>
    <dgm:cxn modelId="{96702CB1-F64B-4A1D-8511-377CCE1692DD}" type="presOf" srcId="{525ADC18-2F95-4A56-A30F-6C8EB8288257}" destId="{56F28523-36B0-4C46-B019-223EC739A093}" srcOrd="0" destOrd="0" presId="urn:microsoft.com/office/officeart/2005/8/layout/hierarchy2"/>
    <dgm:cxn modelId="{5906CBB1-4474-4E59-8186-C3FCF152A575}" srcId="{E550FE05-5762-483D-B3BE-3AB0FFF6D922}" destId="{9B2E5440-D0EE-486A-9B55-3CE0A983D262}" srcOrd="1" destOrd="0" parTransId="{BC5574CF-1061-448A-898D-B533619C10F1}" sibTransId="{2A6B689D-98A6-4792-9796-7C3BD6111869}"/>
    <dgm:cxn modelId="{350C42B8-1F92-4063-91CF-67BD6163B3AE}" type="presOf" srcId="{9B2E5440-D0EE-486A-9B55-3CE0A983D262}" destId="{69331D9E-F12E-44FB-A220-51BEFD3B3C53}" srcOrd="0" destOrd="0" presId="urn:microsoft.com/office/officeart/2005/8/layout/hierarchy2"/>
    <dgm:cxn modelId="{2F4F99BE-EF9B-41BC-B2C4-F1B21ED44BDB}" srcId="{E550FE05-5762-483D-B3BE-3AB0FFF6D922}" destId="{87032EDB-5248-4E2D-B21A-932D38AC388A}" srcOrd="5" destOrd="0" parTransId="{402B5B89-5C99-4AF0-8EBE-4C5D468CBD9F}" sibTransId="{C59D2C19-7861-4EF3-B0A9-710A7F91183A}"/>
    <dgm:cxn modelId="{F02584C8-6329-47DA-88FF-03506C1B8AEA}" type="presOf" srcId="{2B45A392-6C5B-4C7E-9DA9-A121B780BB34}" destId="{50C1171A-E397-4DE1-B7D6-7882C2DAE1B7}" srcOrd="1" destOrd="0" presId="urn:microsoft.com/office/officeart/2005/8/layout/hierarchy2"/>
    <dgm:cxn modelId="{9D884DDC-D745-40A6-B5D6-8030AF8FC58D}" type="presOf" srcId="{BC24DFA6-41DE-4C7D-9F12-FA0B2AFDA219}" destId="{4237F5AA-590D-49B6-97F6-2EA312E442A2}" srcOrd="0" destOrd="0" presId="urn:microsoft.com/office/officeart/2005/8/layout/hierarchy2"/>
    <dgm:cxn modelId="{E4FFFCDE-FAC9-4DEC-8A77-0412A94D2947}" type="presOf" srcId="{402B5B89-5C99-4AF0-8EBE-4C5D468CBD9F}" destId="{5A77041D-4F3E-4A54-B351-FDB01C54A9C3}" srcOrd="0" destOrd="0" presId="urn:microsoft.com/office/officeart/2005/8/layout/hierarchy2"/>
    <dgm:cxn modelId="{63D114E1-019B-4848-AA7A-9C6665EA4EF9}" srcId="{4AAEF919-92D1-47B9-BC74-05065E0F163B}" destId="{E550FE05-5762-483D-B3BE-3AB0FFF6D922}" srcOrd="0" destOrd="0" parTransId="{6984E8C6-CF7E-40F8-911E-948A8C550D27}" sibTransId="{AC9F1A2B-5E5B-4F24-9BFE-A2D288AE523D}"/>
    <dgm:cxn modelId="{B0B386E4-A297-49AC-836A-9CDE780EE376}" type="presOf" srcId="{61C3C287-30FE-4DA8-A1E2-C2E410591E1B}" destId="{25F661DD-E5F9-4F0D-B20A-3E187D7FDECA}" srcOrd="0" destOrd="0" presId="urn:microsoft.com/office/officeart/2005/8/layout/hierarchy2"/>
    <dgm:cxn modelId="{DB87A3E9-188E-4FD2-A281-785B6ED80B89}" type="presOf" srcId="{5BA8CDD0-DE1D-4A56-A358-2F68F32EBD5C}" destId="{9B3010C1-F607-427B-A0B8-DCC62F1A0CCA}" srcOrd="0" destOrd="0" presId="urn:microsoft.com/office/officeart/2005/8/layout/hierarchy2"/>
    <dgm:cxn modelId="{D34099EF-3DF3-4A6F-A14F-0E604DD50822}" type="presOf" srcId="{4AAEF919-92D1-47B9-BC74-05065E0F163B}" destId="{12D4587A-BA47-4991-846E-612557584429}" srcOrd="0" destOrd="0" presId="urn:microsoft.com/office/officeart/2005/8/layout/hierarchy2"/>
    <dgm:cxn modelId="{2E9D7DF2-945B-4DF6-9399-76CA65AFF310}" srcId="{61C3C287-30FE-4DA8-A1E2-C2E410591E1B}" destId="{F86FD1AF-952B-4E75-861A-136857646531}" srcOrd="2" destOrd="0" parTransId="{E5235BE3-9423-4F3F-AD0D-7E66DC80DB74}" sibTransId="{727750FE-6B97-4519-BAD3-03DCB0BBAC8D}"/>
    <dgm:cxn modelId="{432044C6-A3D2-4B56-89AC-726C76209803}" type="presParOf" srcId="{12D4587A-BA47-4991-846E-612557584429}" destId="{3F8C86C1-25BF-496E-966B-F060BAF7B340}" srcOrd="0" destOrd="0" presId="urn:microsoft.com/office/officeart/2005/8/layout/hierarchy2"/>
    <dgm:cxn modelId="{3BFB076E-112F-4231-B50B-7E4B6A2CBC9D}" type="presParOf" srcId="{3F8C86C1-25BF-496E-966B-F060BAF7B340}" destId="{B175E320-E2AD-45FB-B4B3-DCFE5A5CAF30}" srcOrd="0" destOrd="0" presId="urn:microsoft.com/office/officeart/2005/8/layout/hierarchy2"/>
    <dgm:cxn modelId="{E82BE6A7-3DDC-4875-A28F-430B2F493CA4}" type="presParOf" srcId="{3F8C86C1-25BF-496E-966B-F060BAF7B340}" destId="{15CC80DB-3690-4E33-B002-DA50F7ABCD4D}" srcOrd="1" destOrd="0" presId="urn:microsoft.com/office/officeart/2005/8/layout/hierarchy2"/>
    <dgm:cxn modelId="{F0880091-B797-4D52-AEAC-C6B66DEEBA2F}" type="presParOf" srcId="{15CC80DB-3690-4E33-B002-DA50F7ABCD4D}" destId="{3BD6A970-0DFF-49FA-8495-D8591350DED3}" srcOrd="0" destOrd="0" presId="urn:microsoft.com/office/officeart/2005/8/layout/hierarchy2"/>
    <dgm:cxn modelId="{BD33D3D1-A916-4FA1-BF93-CE88E0EB0FC7}" type="presParOf" srcId="{3BD6A970-0DFF-49FA-8495-D8591350DED3}" destId="{99D1B07A-BB96-40E7-9915-BAF31502E11E}" srcOrd="0" destOrd="0" presId="urn:microsoft.com/office/officeart/2005/8/layout/hierarchy2"/>
    <dgm:cxn modelId="{8361F1C8-F561-4F6F-A92E-5735FC4FDB77}" type="presParOf" srcId="{15CC80DB-3690-4E33-B002-DA50F7ABCD4D}" destId="{13F45342-F95F-42CA-A2DA-EBEC84939CF7}" srcOrd="1" destOrd="0" presId="urn:microsoft.com/office/officeart/2005/8/layout/hierarchy2"/>
    <dgm:cxn modelId="{91394CB5-853F-4095-BF8B-E19A64DF5A77}" type="presParOf" srcId="{13F45342-F95F-42CA-A2DA-EBEC84939CF7}" destId="{7DBC8D4B-3D5A-4EBF-9341-DAA3FC5194FD}" srcOrd="0" destOrd="0" presId="urn:microsoft.com/office/officeart/2005/8/layout/hierarchy2"/>
    <dgm:cxn modelId="{05428650-9E5D-4088-87C9-6AC7942D3CFF}" type="presParOf" srcId="{13F45342-F95F-42CA-A2DA-EBEC84939CF7}" destId="{75683AD9-2B0E-48D2-9F5A-D146E161E973}" srcOrd="1" destOrd="0" presId="urn:microsoft.com/office/officeart/2005/8/layout/hierarchy2"/>
    <dgm:cxn modelId="{AD347A54-D8B4-414D-AF3E-65671908812A}" type="presParOf" srcId="{15CC80DB-3690-4E33-B002-DA50F7ABCD4D}" destId="{8BB3D4D2-3D0D-428B-A884-1A7B5D806696}" srcOrd="2" destOrd="0" presId="urn:microsoft.com/office/officeart/2005/8/layout/hierarchy2"/>
    <dgm:cxn modelId="{4059140B-8F3E-48DB-A1DF-38AE31ACCDBC}" type="presParOf" srcId="{8BB3D4D2-3D0D-428B-A884-1A7B5D806696}" destId="{AE752BBA-4F3D-4FC8-9F5C-10F6FE517DAB}" srcOrd="0" destOrd="0" presId="urn:microsoft.com/office/officeart/2005/8/layout/hierarchy2"/>
    <dgm:cxn modelId="{7EF24BF0-6B05-494A-96F2-893249188E93}" type="presParOf" srcId="{15CC80DB-3690-4E33-B002-DA50F7ABCD4D}" destId="{9B95E260-316B-427E-8C81-45C18B0CE978}" srcOrd="3" destOrd="0" presId="urn:microsoft.com/office/officeart/2005/8/layout/hierarchy2"/>
    <dgm:cxn modelId="{895FD2D0-F2EE-4AF2-9722-5353063CC7FA}" type="presParOf" srcId="{9B95E260-316B-427E-8C81-45C18B0CE978}" destId="{69331D9E-F12E-44FB-A220-51BEFD3B3C53}" srcOrd="0" destOrd="0" presId="urn:microsoft.com/office/officeart/2005/8/layout/hierarchy2"/>
    <dgm:cxn modelId="{2FC4C1B3-7660-4CCF-ACFE-99D4F77A9C9F}" type="presParOf" srcId="{9B95E260-316B-427E-8C81-45C18B0CE978}" destId="{A9482BB4-5086-4AA0-9ADC-C74FC0AB436A}" srcOrd="1" destOrd="0" presId="urn:microsoft.com/office/officeart/2005/8/layout/hierarchy2"/>
    <dgm:cxn modelId="{9DA4676E-4ACA-4313-9C61-0499F670C5CE}" type="presParOf" srcId="{15CC80DB-3690-4E33-B002-DA50F7ABCD4D}" destId="{7FBEF590-896B-4B94-9676-6ABADBF4B405}" srcOrd="4" destOrd="0" presId="urn:microsoft.com/office/officeart/2005/8/layout/hierarchy2"/>
    <dgm:cxn modelId="{B1656BA1-85AA-4A73-AC83-381D34FD892B}" type="presParOf" srcId="{7FBEF590-896B-4B94-9676-6ABADBF4B405}" destId="{9C7BC504-15A5-4AB2-A599-A4962918A845}" srcOrd="0" destOrd="0" presId="urn:microsoft.com/office/officeart/2005/8/layout/hierarchy2"/>
    <dgm:cxn modelId="{F884E3D7-6635-4404-8D7C-01437588BC77}" type="presParOf" srcId="{15CC80DB-3690-4E33-B002-DA50F7ABCD4D}" destId="{C9C7907F-3FE8-4275-891E-D8E1969ED3F3}" srcOrd="5" destOrd="0" presId="urn:microsoft.com/office/officeart/2005/8/layout/hierarchy2"/>
    <dgm:cxn modelId="{5FFF78D1-0E6B-4CAD-B089-AAFC3B0F1407}" type="presParOf" srcId="{C9C7907F-3FE8-4275-891E-D8E1969ED3F3}" destId="{4237F5AA-590D-49B6-97F6-2EA312E442A2}" srcOrd="0" destOrd="0" presId="urn:microsoft.com/office/officeart/2005/8/layout/hierarchy2"/>
    <dgm:cxn modelId="{3F501F70-1ABA-454A-9863-0F92B5F78C7E}" type="presParOf" srcId="{C9C7907F-3FE8-4275-891E-D8E1969ED3F3}" destId="{8CB44714-533F-4388-8081-96443F9FE01C}" srcOrd="1" destOrd="0" presId="urn:microsoft.com/office/officeart/2005/8/layout/hierarchy2"/>
    <dgm:cxn modelId="{C9BBEAE0-B031-4717-85BC-8FF78A8B11F8}" type="presParOf" srcId="{15CC80DB-3690-4E33-B002-DA50F7ABCD4D}" destId="{D4E6A96D-51DF-47D4-8AA0-39466180310F}" srcOrd="6" destOrd="0" presId="urn:microsoft.com/office/officeart/2005/8/layout/hierarchy2"/>
    <dgm:cxn modelId="{0F15D5A2-0775-43DC-8FC7-F3E91A14828F}" type="presParOf" srcId="{D4E6A96D-51DF-47D4-8AA0-39466180310F}" destId="{BE12C256-2EA5-423E-85ED-240A64DC349C}" srcOrd="0" destOrd="0" presId="urn:microsoft.com/office/officeart/2005/8/layout/hierarchy2"/>
    <dgm:cxn modelId="{97D982F4-CFC9-4566-B66C-4FBEB936E422}" type="presParOf" srcId="{15CC80DB-3690-4E33-B002-DA50F7ABCD4D}" destId="{7FD6BE0F-BA27-4136-AE56-9A947759BE33}" srcOrd="7" destOrd="0" presId="urn:microsoft.com/office/officeart/2005/8/layout/hierarchy2"/>
    <dgm:cxn modelId="{C61BA00E-3F29-4928-8AE4-9C5C400CE68A}" type="presParOf" srcId="{7FD6BE0F-BA27-4136-AE56-9A947759BE33}" destId="{21A1D1D7-CD8E-481A-A90A-EF309EDD959D}" srcOrd="0" destOrd="0" presId="urn:microsoft.com/office/officeart/2005/8/layout/hierarchy2"/>
    <dgm:cxn modelId="{6041191C-E3BD-427E-BFD5-AE6A61E1D10D}" type="presParOf" srcId="{7FD6BE0F-BA27-4136-AE56-9A947759BE33}" destId="{649D66EB-DC52-40F2-A4DB-DCD3F8883C18}" srcOrd="1" destOrd="0" presId="urn:microsoft.com/office/officeart/2005/8/layout/hierarchy2"/>
    <dgm:cxn modelId="{F4ACEB6F-6636-451D-8E38-13EF09A1C2B2}" type="presParOf" srcId="{15CC80DB-3690-4E33-B002-DA50F7ABCD4D}" destId="{F6C32310-0F20-4906-A49F-AF0A5799FB8C}" srcOrd="8" destOrd="0" presId="urn:microsoft.com/office/officeart/2005/8/layout/hierarchy2"/>
    <dgm:cxn modelId="{3390F97B-CEFF-44BD-ABED-8E183FE1D98C}" type="presParOf" srcId="{F6C32310-0F20-4906-A49F-AF0A5799FB8C}" destId="{50C1171A-E397-4DE1-B7D6-7882C2DAE1B7}" srcOrd="0" destOrd="0" presId="urn:microsoft.com/office/officeart/2005/8/layout/hierarchy2"/>
    <dgm:cxn modelId="{0A37401A-A5E8-4608-AB63-EE636321B746}" type="presParOf" srcId="{15CC80DB-3690-4E33-B002-DA50F7ABCD4D}" destId="{08F585C2-FE42-49D8-9211-1EE51DD8BD63}" srcOrd="9" destOrd="0" presId="urn:microsoft.com/office/officeart/2005/8/layout/hierarchy2"/>
    <dgm:cxn modelId="{BBD8040D-7E19-4A41-87F2-09B759BB5F57}" type="presParOf" srcId="{08F585C2-FE42-49D8-9211-1EE51DD8BD63}" destId="{42281352-A94F-4714-B21E-521166522530}" srcOrd="0" destOrd="0" presId="urn:microsoft.com/office/officeart/2005/8/layout/hierarchy2"/>
    <dgm:cxn modelId="{5AF0F0AE-B3AC-47AF-9503-AC0771B3051D}" type="presParOf" srcId="{08F585C2-FE42-49D8-9211-1EE51DD8BD63}" destId="{DB69357D-2029-47C7-B410-9A30B4B690A0}" srcOrd="1" destOrd="0" presId="urn:microsoft.com/office/officeart/2005/8/layout/hierarchy2"/>
    <dgm:cxn modelId="{71F4095E-38EB-4D23-BA2A-A9CAA98BF94C}" type="presParOf" srcId="{15CC80DB-3690-4E33-B002-DA50F7ABCD4D}" destId="{5A77041D-4F3E-4A54-B351-FDB01C54A9C3}" srcOrd="10" destOrd="0" presId="urn:microsoft.com/office/officeart/2005/8/layout/hierarchy2"/>
    <dgm:cxn modelId="{65745C08-03D3-4A17-B574-D43B3D31B6D5}" type="presParOf" srcId="{5A77041D-4F3E-4A54-B351-FDB01C54A9C3}" destId="{1C546A18-23F0-4DEC-AF96-0EA5F564F798}" srcOrd="0" destOrd="0" presId="urn:microsoft.com/office/officeart/2005/8/layout/hierarchy2"/>
    <dgm:cxn modelId="{3422562B-7100-4576-A3D3-27E3BE11F9EC}" type="presParOf" srcId="{15CC80DB-3690-4E33-B002-DA50F7ABCD4D}" destId="{876D371A-D482-409A-865E-432386E3C3A9}" srcOrd="11" destOrd="0" presId="urn:microsoft.com/office/officeart/2005/8/layout/hierarchy2"/>
    <dgm:cxn modelId="{A482600D-E814-47B8-80A1-D9B019A52D7A}" type="presParOf" srcId="{876D371A-D482-409A-865E-432386E3C3A9}" destId="{A6F9D90E-0F7B-4B6D-A7EE-BE053E0EE663}" srcOrd="0" destOrd="0" presId="urn:microsoft.com/office/officeart/2005/8/layout/hierarchy2"/>
    <dgm:cxn modelId="{889028D9-FA9D-4DBD-820B-613C860658FD}" type="presParOf" srcId="{876D371A-D482-409A-865E-432386E3C3A9}" destId="{771177ED-979F-4E09-9B1C-853F8437DA85}" srcOrd="1" destOrd="0" presId="urn:microsoft.com/office/officeart/2005/8/layout/hierarchy2"/>
    <dgm:cxn modelId="{44F04ADD-2AA4-4172-B605-7CFA4BBB5DB9}" type="presParOf" srcId="{15CC80DB-3690-4E33-B002-DA50F7ABCD4D}" destId="{89BDBAF7-674C-4FEB-9336-7A166F36DC37}" srcOrd="12" destOrd="0" presId="urn:microsoft.com/office/officeart/2005/8/layout/hierarchy2"/>
    <dgm:cxn modelId="{69B05526-1339-4316-A34B-0B302AE3BBDF}" type="presParOf" srcId="{89BDBAF7-674C-4FEB-9336-7A166F36DC37}" destId="{F0CEDC3E-4FAC-48E4-9B6A-7F169B50F90C}" srcOrd="0" destOrd="0" presId="urn:microsoft.com/office/officeart/2005/8/layout/hierarchy2"/>
    <dgm:cxn modelId="{9AA74B08-AD52-4A1F-AE8B-A5060F57761A}" type="presParOf" srcId="{15CC80DB-3690-4E33-B002-DA50F7ABCD4D}" destId="{CDAD7789-7AED-41D4-9FD8-44B426A23D4D}" srcOrd="13" destOrd="0" presId="urn:microsoft.com/office/officeart/2005/8/layout/hierarchy2"/>
    <dgm:cxn modelId="{43A469D4-5AD8-418D-A33F-92F530443346}" type="presParOf" srcId="{CDAD7789-7AED-41D4-9FD8-44B426A23D4D}" destId="{25F661DD-E5F9-4F0D-B20A-3E187D7FDECA}" srcOrd="0" destOrd="0" presId="urn:microsoft.com/office/officeart/2005/8/layout/hierarchy2"/>
    <dgm:cxn modelId="{E751B4F2-3E85-45A8-A9AE-AD154C659ED1}" type="presParOf" srcId="{CDAD7789-7AED-41D4-9FD8-44B426A23D4D}" destId="{A32E915E-8E16-4953-8068-527BD6EE0217}" srcOrd="1" destOrd="0" presId="urn:microsoft.com/office/officeart/2005/8/layout/hierarchy2"/>
    <dgm:cxn modelId="{5B8AE525-9E80-40C6-A858-67C0BF8D909C}" type="presParOf" srcId="{A32E915E-8E16-4953-8068-527BD6EE0217}" destId="{9B3010C1-F607-427B-A0B8-DCC62F1A0CCA}" srcOrd="0" destOrd="0" presId="urn:microsoft.com/office/officeart/2005/8/layout/hierarchy2"/>
    <dgm:cxn modelId="{0BA4416D-FD67-4A2A-9B52-364EDB37A323}" type="presParOf" srcId="{9B3010C1-F607-427B-A0B8-DCC62F1A0CCA}" destId="{3D419953-8EF4-4915-A524-09CD4BEC923A}" srcOrd="0" destOrd="0" presId="urn:microsoft.com/office/officeart/2005/8/layout/hierarchy2"/>
    <dgm:cxn modelId="{44596EB0-0D0F-4901-8525-4DCE796D38D6}" type="presParOf" srcId="{A32E915E-8E16-4953-8068-527BD6EE0217}" destId="{355E5D52-A68E-41A4-9CFD-19A7E9D9E4A3}" srcOrd="1" destOrd="0" presId="urn:microsoft.com/office/officeart/2005/8/layout/hierarchy2"/>
    <dgm:cxn modelId="{CBB686E4-C8C4-47A1-97EB-F5FD678E4BE8}" type="presParOf" srcId="{355E5D52-A68E-41A4-9CFD-19A7E9D9E4A3}" destId="{1F63F73F-5FE0-4631-8C06-FDCC60CB3EA7}" srcOrd="0" destOrd="0" presId="urn:microsoft.com/office/officeart/2005/8/layout/hierarchy2"/>
    <dgm:cxn modelId="{D5F0594E-910B-4AA0-ABF8-E425089685E7}" type="presParOf" srcId="{355E5D52-A68E-41A4-9CFD-19A7E9D9E4A3}" destId="{FE4A89E8-71EF-4172-B3E6-8A667227F2ED}" srcOrd="1" destOrd="0" presId="urn:microsoft.com/office/officeart/2005/8/layout/hierarchy2"/>
    <dgm:cxn modelId="{5D8AC996-D3B9-4AA8-A986-F04DD6063839}" type="presParOf" srcId="{A32E915E-8E16-4953-8068-527BD6EE0217}" destId="{8EA0A30D-346B-482A-9AA7-6C5C31B570C0}" srcOrd="2" destOrd="0" presId="urn:microsoft.com/office/officeart/2005/8/layout/hierarchy2"/>
    <dgm:cxn modelId="{91C618F9-FB90-495A-917A-3B0D618ED7D5}" type="presParOf" srcId="{8EA0A30D-346B-482A-9AA7-6C5C31B570C0}" destId="{656261C0-4FFB-427D-98BE-91F4BE4DA9D4}" srcOrd="0" destOrd="0" presId="urn:microsoft.com/office/officeart/2005/8/layout/hierarchy2"/>
    <dgm:cxn modelId="{1BC26C63-F99F-4C19-8C00-029F93AC77E1}" type="presParOf" srcId="{A32E915E-8E16-4953-8068-527BD6EE0217}" destId="{2EA81CDE-FF1D-4B58-9DF7-A6E7D0F247B0}" srcOrd="3" destOrd="0" presId="urn:microsoft.com/office/officeart/2005/8/layout/hierarchy2"/>
    <dgm:cxn modelId="{0038954B-AADB-49E3-A6BD-174AEF50FD43}" type="presParOf" srcId="{2EA81CDE-FF1D-4B58-9DF7-A6E7D0F247B0}" destId="{56F28523-36B0-4C46-B019-223EC739A093}" srcOrd="0" destOrd="0" presId="urn:microsoft.com/office/officeart/2005/8/layout/hierarchy2"/>
    <dgm:cxn modelId="{0BDBA281-AEB3-430B-B068-A8BC1C569D40}" type="presParOf" srcId="{2EA81CDE-FF1D-4B58-9DF7-A6E7D0F247B0}" destId="{BE923C1E-0E44-4345-90FB-0BC38C7EADBC}" srcOrd="1" destOrd="0" presId="urn:microsoft.com/office/officeart/2005/8/layout/hierarchy2"/>
    <dgm:cxn modelId="{3ADAF6B3-778A-42C8-A40A-93E6E906A1E4}" type="presParOf" srcId="{A32E915E-8E16-4953-8068-527BD6EE0217}" destId="{28EFE303-CAD8-406E-A8C5-B7E3ECA54CD1}" srcOrd="4" destOrd="0" presId="urn:microsoft.com/office/officeart/2005/8/layout/hierarchy2"/>
    <dgm:cxn modelId="{02C6232D-A909-4754-8002-AE8DF16E5492}" type="presParOf" srcId="{28EFE303-CAD8-406E-A8C5-B7E3ECA54CD1}" destId="{A8A8399A-F5F3-4789-8B63-425DBC29FAD4}" srcOrd="0" destOrd="0" presId="urn:microsoft.com/office/officeart/2005/8/layout/hierarchy2"/>
    <dgm:cxn modelId="{2B5C7F94-E642-4835-8B85-F3C55EA47582}" type="presParOf" srcId="{A32E915E-8E16-4953-8068-527BD6EE0217}" destId="{9365B0C8-65BE-4971-B403-83836069839D}" srcOrd="5" destOrd="0" presId="urn:microsoft.com/office/officeart/2005/8/layout/hierarchy2"/>
    <dgm:cxn modelId="{85629637-3B63-4D2F-964D-CE9D853F2E59}" type="presParOf" srcId="{9365B0C8-65BE-4971-B403-83836069839D}" destId="{C163D125-C74C-4A00-B2D2-68E55C737B2B}" srcOrd="0" destOrd="0" presId="urn:microsoft.com/office/officeart/2005/8/layout/hierarchy2"/>
    <dgm:cxn modelId="{29B83D7D-DACC-49EA-9138-3A74CBF25718}" type="presParOf" srcId="{9365B0C8-65BE-4971-B403-83836069839D}" destId="{7C8CFCAE-7263-4478-A77A-33CAC106094C}"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5E320-E2AD-45FB-B4B3-DCFE5A5CAF30}">
      <dsp:nvSpPr>
        <dsp:cNvPr id="0" name=""/>
        <dsp:cNvSpPr/>
      </dsp:nvSpPr>
      <dsp:spPr>
        <a:xfrm>
          <a:off x="1341933" y="1549362"/>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IoT</a:t>
          </a:r>
        </a:p>
      </dsp:txBody>
      <dsp:txXfrm>
        <a:off x="1355083" y="1562512"/>
        <a:ext cx="871629" cy="422664"/>
      </dsp:txXfrm>
    </dsp:sp>
    <dsp:sp modelId="{3BD6A970-0DFF-49FA-8495-D8591350DED3}">
      <dsp:nvSpPr>
        <dsp:cNvPr id="0" name=""/>
        <dsp:cNvSpPr/>
      </dsp:nvSpPr>
      <dsp:spPr>
        <a:xfrm rot="16983315">
          <a:off x="1624435" y="989438"/>
          <a:ext cx="1590026" cy="19885"/>
        </a:xfrm>
        <a:custGeom>
          <a:avLst/>
          <a:gdLst/>
          <a:ahLst/>
          <a:cxnLst/>
          <a:rect l="0" t="0" r="0" b="0"/>
          <a:pathLst>
            <a:path>
              <a:moveTo>
                <a:pt x="0" y="9942"/>
              </a:moveTo>
              <a:lnTo>
                <a:pt x="1590026"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2379698" y="959630"/>
        <a:ext cx="79501" cy="79501"/>
      </dsp:txXfrm>
    </dsp:sp>
    <dsp:sp modelId="{7DBC8D4B-3D5A-4EBF-9341-DAA3FC5194FD}">
      <dsp:nvSpPr>
        <dsp:cNvPr id="0" name=""/>
        <dsp:cNvSpPr/>
      </dsp:nvSpPr>
      <dsp:spPr>
        <a:xfrm>
          <a:off x="2599035" y="434"/>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WiFi</a:t>
          </a:r>
        </a:p>
      </dsp:txBody>
      <dsp:txXfrm>
        <a:off x="2612185" y="13584"/>
        <a:ext cx="871629" cy="422664"/>
      </dsp:txXfrm>
    </dsp:sp>
    <dsp:sp modelId="{8BB3D4D2-3D0D-428B-A884-1A7B5D806696}">
      <dsp:nvSpPr>
        <dsp:cNvPr id="0" name=""/>
        <dsp:cNvSpPr/>
      </dsp:nvSpPr>
      <dsp:spPr>
        <a:xfrm rot="17350740">
          <a:off x="1872798" y="1247593"/>
          <a:ext cx="1093300" cy="19885"/>
        </a:xfrm>
        <a:custGeom>
          <a:avLst/>
          <a:gdLst/>
          <a:ahLst/>
          <a:cxnLst/>
          <a:rect l="0" t="0" r="0" b="0"/>
          <a:pathLst>
            <a:path>
              <a:moveTo>
                <a:pt x="0" y="9942"/>
              </a:moveTo>
              <a:lnTo>
                <a:pt x="1093300"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92116" y="1230203"/>
        <a:ext cx="54665" cy="54665"/>
      </dsp:txXfrm>
    </dsp:sp>
    <dsp:sp modelId="{69331D9E-F12E-44FB-A220-51BEFD3B3C53}">
      <dsp:nvSpPr>
        <dsp:cNvPr id="0" name=""/>
        <dsp:cNvSpPr/>
      </dsp:nvSpPr>
      <dsp:spPr>
        <a:xfrm>
          <a:off x="2599035" y="516743"/>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Bluetooth</a:t>
          </a:r>
        </a:p>
      </dsp:txBody>
      <dsp:txXfrm>
        <a:off x="2612185" y="529893"/>
        <a:ext cx="871629" cy="422664"/>
      </dsp:txXfrm>
    </dsp:sp>
    <dsp:sp modelId="{7FBEF590-896B-4B94-9676-6ABADBF4B405}">
      <dsp:nvSpPr>
        <dsp:cNvPr id="0" name=""/>
        <dsp:cNvSpPr/>
      </dsp:nvSpPr>
      <dsp:spPr>
        <a:xfrm rot="18289469">
          <a:off x="2104973" y="1505747"/>
          <a:ext cx="628951" cy="19885"/>
        </a:xfrm>
        <a:custGeom>
          <a:avLst/>
          <a:gdLst/>
          <a:ahLst/>
          <a:cxnLst/>
          <a:rect l="0" t="0" r="0" b="0"/>
          <a:pathLst>
            <a:path>
              <a:moveTo>
                <a:pt x="0" y="9942"/>
              </a:moveTo>
              <a:lnTo>
                <a:pt x="628951"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03725" y="1499966"/>
        <a:ext cx="31447" cy="31447"/>
      </dsp:txXfrm>
    </dsp:sp>
    <dsp:sp modelId="{4237F5AA-590D-49B6-97F6-2EA312E442A2}">
      <dsp:nvSpPr>
        <dsp:cNvPr id="0" name=""/>
        <dsp:cNvSpPr/>
      </dsp:nvSpPr>
      <dsp:spPr>
        <a:xfrm>
          <a:off x="2599035" y="1033053"/>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5G</a:t>
          </a:r>
        </a:p>
      </dsp:txBody>
      <dsp:txXfrm>
        <a:off x="2612185" y="1046203"/>
        <a:ext cx="871629" cy="422664"/>
      </dsp:txXfrm>
    </dsp:sp>
    <dsp:sp modelId="{D4E6A96D-51DF-47D4-8AA0-39466180310F}">
      <dsp:nvSpPr>
        <dsp:cNvPr id="0" name=""/>
        <dsp:cNvSpPr/>
      </dsp:nvSpPr>
      <dsp:spPr>
        <a:xfrm>
          <a:off x="2239863" y="1763902"/>
          <a:ext cx="359171" cy="19885"/>
        </a:xfrm>
        <a:custGeom>
          <a:avLst/>
          <a:gdLst/>
          <a:ahLst/>
          <a:cxnLst/>
          <a:rect l="0" t="0" r="0" b="0"/>
          <a:pathLst>
            <a:path>
              <a:moveTo>
                <a:pt x="0" y="9942"/>
              </a:moveTo>
              <a:lnTo>
                <a:pt x="359171"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10469" y="1764865"/>
        <a:ext cx="17958" cy="17958"/>
      </dsp:txXfrm>
    </dsp:sp>
    <dsp:sp modelId="{21A1D1D7-CD8E-481A-A90A-EF309EDD959D}">
      <dsp:nvSpPr>
        <dsp:cNvPr id="0" name=""/>
        <dsp:cNvSpPr/>
      </dsp:nvSpPr>
      <dsp:spPr>
        <a:xfrm>
          <a:off x="2599035" y="1549362"/>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solidFill>
                <a:schemeClr val="tx1"/>
              </a:solidFill>
            </a:rPr>
            <a:t>LoRa</a:t>
          </a:r>
          <a:endParaRPr lang="es-ES" sz="1400" kern="1200" dirty="0">
            <a:solidFill>
              <a:schemeClr val="tx1"/>
            </a:solidFill>
          </a:endParaRPr>
        </a:p>
      </dsp:txBody>
      <dsp:txXfrm>
        <a:off x="2612185" y="1562512"/>
        <a:ext cx="871629" cy="422664"/>
      </dsp:txXfrm>
    </dsp:sp>
    <dsp:sp modelId="{F6C32310-0F20-4906-A49F-AF0A5799FB8C}">
      <dsp:nvSpPr>
        <dsp:cNvPr id="0" name=""/>
        <dsp:cNvSpPr/>
      </dsp:nvSpPr>
      <dsp:spPr>
        <a:xfrm rot="3310531">
          <a:off x="2104973" y="2022057"/>
          <a:ext cx="628951" cy="19885"/>
        </a:xfrm>
        <a:custGeom>
          <a:avLst/>
          <a:gdLst/>
          <a:ahLst/>
          <a:cxnLst/>
          <a:rect l="0" t="0" r="0" b="0"/>
          <a:pathLst>
            <a:path>
              <a:moveTo>
                <a:pt x="0" y="9942"/>
              </a:moveTo>
              <a:lnTo>
                <a:pt x="628951"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03725" y="2016276"/>
        <a:ext cx="31447" cy="31447"/>
      </dsp:txXfrm>
    </dsp:sp>
    <dsp:sp modelId="{42281352-A94F-4714-B21E-521166522530}">
      <dsp:nvSpPr>
        <dsp:cNvPr id="0" name=""/>
        <dsp:cNvSpPr/>
      </dsp:nvSpPr>
      <dsp:spPr>
        <a:xfrm>
          <a:off x="2599035" y="2065672"/>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NB-IoT</a:t>
          </a:r>
        </a:p>
      </dsp:txBody>
      <dsp:txXfrm>
        <a:off x="2612185" y="2078822"/>
        <a:ext cx="871629" cy="422664"/>
      </dsp:txXfrm>
    </dsp:sp>
    <dsp:sp modelId="{5A77041D-4F3E-4A54-B351-FDB01C54A9C3}">
      <dsp:nvSpPr>
        <dsp:cNvPr id="0" name=""/>
        <dsp:cNvSpPr/>
      </dsp:nvSpPr>
      <dsp:spPr>
        <a:xfrm rot="4249260">
          <a:off x="1872798" y="2280212"/>
          <a:ext cx="1093300" cy="19885"/>
        </a:xfrm>
        <a:custGeom>
          <a:avLst/>
          <a:gdLst/>
          <a:ahLst/>
          <a:cxnLst/>
          <a:rect l="0" t="0" r="0" b="0"/>
          <a:pathLst>
            <a:path>
              <a:moveTo>
                <a:pt x="0" y="9942"/>
              </a:moveTo>
              <a:lnTo>
                <a:pt x="1093300"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92116" y="2262822"/>
        <a:ext cx="54665" cy="54665"/>
      </dsp:txXfrm>
    </dsp:sp>
    <dsp:sp modelId="{A6F9D90E-0F7B-4B6D-A7EE-BE053E0EE663}">
      <dsp:nvSpPr>
        <dsp:cNvPr id="0" name=""/>
        <dsp:cNvSpPr/>
      </dsp:nvSpPr>
      <dsp:spPr>
        <a:xfrm>
          <a:off x="2599035" y="2581981"/>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Zigbee</a:t>
          </a:r>
        </a:p>
      </dsp:txBody>
      <dsp:txXfrm>
        <a:off x="2612185" y="2595131"/>
        <a:ext cx="871629" cy="422664"/>
      </dsp:txXfrm>
    </dsp:sp>
    <dsp:sp modelId="{89BDBAF7-674C-4FEB-9336-7A166F36DC37}">
      <dsp:nvSpPr>
        <dsp:cNvPr id="0" name=""/>
        <dsp:cNvSpPr/>
      </dsp:nvSpPr>
      <dsp:spPr>
        <a:xfrm rot="4616685">
          <a:off x="1624435" y="2538366"/>
          <a:ext cx="1590026" cy="19885"/>
        </a:xfrm>
        <a:custGeom>
          <a:avLst/>
          <a:gdLst/>
          <a:ahLst/>
          <a:cxnLst/>
          <a:rect l="0" t="0" r="0" b="0"/>
          <a:pathLst>
            <a:path>
              <a:moveTo>
                <a:pt x="0" y="9942"/>
              </a:moveTo>
              <a:lnTo>
                <a:pt x="1590026" y="994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2379698" y="2508558"/>
        <a:ext cx="79501" cy="79501"/>
      </dsp:txXfrm>
    </dsp:sp>
    <dsp:sp modelId="{25F661DD-E5F9-4F0D-B20A-3E187D7FDECA}">
      <dsp:nvSpPr>
        <dsp:cNvPr id="0" name=""/>
        <dsp:cNvSpPr/>
      </dsp:nvSpPr>
      <dsp:spPr>
        <a:xfrm>
          <a:off x="2599035" y="3098291"/>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6LoWPAN</a:t>
          </a:r>
        </a:p>
      </dsp:txBody>
      <dsp:txXfrm>
        <a:off x="2612185" y="3111441"/>
        <a:ext cx="871629" cy="422664"/>
      </dsp:txXfrm>
    </dsp:sp>
    <dsp:sp modelId="{9B3010C1-F607-427B-A0B8-DCC62F1A0CCA}">
      <dsp:nvSpPr>
        <dsp:cNvPr id="0" name=""/>
        <dsp:cNvSpPr/>
      </dsp:nvSpPr>
      <dsp:spPr>
        <a:xfrm rot="18289469">
          <a:off x="3362075" y="3054676"/>
          <a:ext cx="628951" cy="19885"/>
        </a:xfrm>
        <a:custGeom>
          <a:avLst/>
          <a:gdLst/>
          <a:ahLst/>
          <a:cxnLst/>
          <a:rect l="0" t="0" r="0" b="0"/>
          <a:pathLst>
            <a:path>
              <a:moveTo>
                <a:pt x="0" y="9942"/>
              </a:moveTo>
              <a:lnTo>
                <a:pt x="628951" y="994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660826" y="3048895"/>
        <a:ext cx="31447" cy="31447"/>
      </dsp:txXfrm>
    </dsp:sp>
    <dsp:sp modelId="{1F63F73F-5FE0-4631-8C06-FDCC60CB3EA7}">
      <dsp:nvSpPr>
        <dsp:cNvPr id="0" name=""/>
        <dsp:cNvSpPr/>
      </dsp:nvSpPr>
      <dsp:spPr>
        <a:xfrm>
          <a:off x="3856136" y="2581981"/>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TinyOs</a:t>
          </a:r>
        </a:p>
      </dsp:txBody>
      <dsp:txXfrm>
        <a:off x="3869286" y="2595131"/>
        <a:ext cx="871629" cy="422664"/>
      </dsp:txXfrm>
    </dsp:sp>
    <dsp:sp modelId="{8EA0A30D-346B-482A-9AA7-6C5C31B570C0}">
      <dsp:nvSpPr>
        <dsp:cNvPr id="0" name=""/>
        <dsp:cNvSpPr/>
      </dsp:nvSpPr>
      <dsp:spPr>
        <a:xfrm>
          <a:off x="3496964" y="3312831"/>
          <a:ext cx="359171" cy="19885"/>
        </a:xfrm>
        <a:custGeom>
          <a:avLst/>
          <a:gdLst/>
          <a:ahLst/>
          <a:cxnLst/>
          <a:rect l="0" t="0" r="0" b="0"/>
          <a:pathLst>
            <a:path>
              <a:moveTo>
                <a:pt x="0" y="9942"/>
              </a:moveTo>
              <a:lnTo>
                <a:pt x="359171" y="994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667571" y="3313794"/>
        <a:ext cx="17958" cy="17958"/>
      </dsp:txXfrm>
    </dsp:sp>
    <dsp:sp modelId="{56F28523-36B0-4C46-B019-223EC739A093}">
      <dsp:nvSpPr>
        <dsp:cNvPr id="0" name=""/>
        <dsp:cNvSpPr/>
      </dsp:nvSpPr>
      <dsp:spPr>
        <a:xfrm>
          <a:off x="3856136" y="3098291"/>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Contiki</a:t>
          </a:r>
        </a:p>
      </dsp:txBody>
      <dsp:txXfrm>
        <a:off x="3869286" y="3111441"/>
        <a:ext cx="871629" cy="422664"/>
      </dsp:txXfrm>
    </dsp:sp>
    <dsp:sp modelId="{28EFE303-CAD8-406E-A8C5-B7E3ECA54CD1}">
      <dsp:nvSpPr>
        <dsp:cNvPr id="0" name=""/>
        <dsp:cNvSpPr/>
      </dsp:nvSpPr>
      <dsp:spPr>
        <a:xfrm rot="3310531">
          <a:off x="3362075" y="3570986"/>
          <a:ext cx="628951" cy="19885"/>
        </a:xfrm>
        <a:custGeom>
          <a:avLst/>
          <a:gdLst/>
          <a:ahLst/>
          <a:cxnLst/>
          <a:rect l="0" t="0" r="0" b="0"/>
          <a:pathLst>
            <a:path>
              <a:moveTo>
                <a:pt x="0" y="9942"/>
              </a:moveTo>
              <a:lnTo>
                <a:pt x="628951" y="994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660826" y="3565204"/>
        <a:ext cx="31447" cy="31447"/>
      </dsp:txXfrm>
    </dsp:sp>
    <dsp:sp modelId="{C163D125-C74C-4A00-B2D2-68E55C737B2B}">
      <dsp:nvSpPr>
        <dsp:cNvPr id="0" name=""/>
        <dsp:cNvSpPr/>
      </dsp:nvSpPr>
      <dsp:spPr>
        <a:xfrm>
          <a:off x="3856136" y="3614601"/>
          <a:ext cx="897929" cy="448964"/>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chemeClr val="tx1"/>
              </a:solidFill>
            </a:rPr>
            <a:t>Thread</a:t>
          </a:r>
        </a:p>
      </dsp:txBody>
      <dsp:txXfrm>
        <a:off x="3869286" y="3627751"/>
        <a:ext cx="871629" cy="4226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3A0F15-9FE5-4182-9F5B-E805DF4ED16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s-ES"/>
          </a:p>
        </p:txBody>
      </p:sp>
      <p:sp>
        <p:nvSpPr>
          <p:cNvPr id="3" name="Marcador de fecha 2">
            <a:extLst>
              <a:ext uri="{FF2B5EF4-FFF2-40B4-BE49-F238E27FC236}">
                <a16:creationId xmlns:a16="http://schemas.microsoft.com/office/drawing/2014/main" id="{8FC3651F-87D6-4E87-A28C-97708ABFE714}"/>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4EA9AA8-0451-471C-B1ED-2E47DA9722AF}" type="datetimeFigureOut">
              <a:rPr lang="es-ES" altLang="es-ES"/>
              <a:pPr/>
              <a:t>18/10/2021</a:t>
            </a:fld>
            <a:endParaRPr lang="es-ES" altLang="es-ES"/>
          </a:p>
        </p:txBody>
      </p:sp>
      <p:sp>
        <p:nvSpPr>
          <p:cNvPr id="4" name="Marcador de pie de página 3">
            <a:extLst>
              <a:ext uri="{FF2B5EF4-FFF2-40B4-BE49-F238E27FC236}">
                <a16:creationId xmlns:a16="http://schemas.microsoft.com/office/drawing/2014/main" id="{64BA1E85-06C3-4619-9DFF-33881EDE36C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s-ES"/>
          </a:p>
        </p:txBody>
      </p:sp>
      <p:sp>
        <p:nvSpPr>
          <p:cNvPr id="5" name="Marcador de número de diapositiva 4">
            <a:extLst>
              <a:ext uri="{FF2B5EF4-FFF2-40B4-BE49-F238E27FC236}">
                <a16:creationId xmlns:a16="http://schemas.microsoft.com/office/drawing/2014/main" id="{C5E6B33B-B06E-48A9-90D0-2554A1A3CFD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6327392-9A6D-4454-BBE8-01EED59B86CE}" type="slidenum">
              <a:rPr lang="es-ES" altLang="es-ES"/>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46E580-3EA1-4645-AD62-9DDB28509DE9}"/>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5" name="Rectangle 3">
            <a:extLst>
              <a:ext uri="{FF2B5EF4-FFF2-40B4-BE49-F238E27FC236}">
                <a16:creationId xmlns:a16="http://schemas.microsoft.com/office/drawing/2014/main" id="{274A2A4A-2D41-4E9C-BDF9-CEBC909BA0C6}"/>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Geneva" charset="0"/>
              </a:defRPr>
            </a:lvl1pPr>
          </a:lstStyle>
          <a:p>
            <a:pPr>
              <a:defRPr/>
            </a:pPr>
            <a:endParaRPr lang="es-ES_tradnl"/>
          </a:p>
        </p:txBody>
      </p:sp>
      <p:sp>
        <p:nvSpPr>
          <p:cNvPr id="3076" name="Rectangle 4">
            <a:extLst>
              <a:ext uri="{FF2B5EF4-FFF2-40B4-BE49-F238E27FC236}">
                <a16:creationId xmlns:a16="http://schemas.microsoft.com/office/drawing/2014/main" id="{F25A2309-518E-430C-A8DB-1C7B1B62F97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a:extLst>
              <a:ext uri="{FF2B5EF4-FFF2-40B4-BE49-F238E27FC236}">
                <a16:creationId xmlns:a16="http://schemas.microsoft.com/office/drawing/2014/main" id="{913853B8-A3DA-4061-A133-4700019EE692}"/>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3078" name="Rectangle 6">
            <a:extLst>
              <a:ext uri="{FF2B5EF4-FFF2-40B4-BE49-F238E27FC236}">
                <a16:creationId xmlns:a16="http://schemas.microsoft.com/office/drawing/2014/main" id="{44C31864-A4E8-4882-8DC4-F5F6148103A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9" name="Rectangle 7">
            <a:extLst>
              <a:ext uri="{FF2B5EF4-FFF2-40B4-BE49-F238E27FC236}">
                <a16:creationId xmlns:a16="http://schemas.microsoft.com/office/drawing/2014/main" id="{C7167CD1-FCE7-41EA-A41C-95B195791C25}"/>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1249DBD0-0896-435E-A5AD-34F1819F2647}" type="slidenum">
              <a:rPr lang="es-ES_tradnl" altLang="es-ES"/>
              <a:pPr/>
              <a:t>‹Nº›</a:t>
            </a:fld>
            <a:endParaRPr lang="es-ES_tradnl" altLang="es-E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Geneva" charset="0"/>
      </a:defRPr>
    </a:lvl2pPr>
    <a:lvl3pPr marL="914400" algn="l" rtl="0" eaLnBrk="0" fontAlgn="base" hangingPunct="0">
      <a:spcBef>
        <a:spcPct val="30000"/>
      </a:spcBef>
      <a:spcAft>
        <a:spcPct val="0"/>
      </a:spcAft>
      <a:defRPr sz="1200" kern="1200">
        <a:solidFill>
          <a:schemeClr val="tx1"/>
        </a:solidFill>
        <a:latin typeface="Arial" charset="0"/>
        <a:ea typeface="Geneva" charset="0"/>
        <a:cs typeface="Geneva" charset="0"/>
      </a:defRPr>
    </a:lvl3pPr>
    <a:lvl4pPr marL="1371600" algn="l" rtl="0" eaLnBrk="0" fontAlgn="base" hangingPunct="0">
      <a:spcBef>
        <a:spcPct val="30000"/>
      </a:spcBef>
      <a:spcAft>
        <a:spcPct val="0"/>
      </a:spcAft>
      <a:defRPr sz="1200" kern="1200">
        <a:solidFill>
          <a:schemeClr val="tx1"/>
        </a:solidFill>
        <a:latin typeface="Arial" charset="0"/>
        <a:ea typeface="Geneva" charset="0"/>
        <a:cs typeface="Geneva" charset="0"/>
      </a:defRPr>
    </a:lvl4pPr>
    <a:lvl5pPr marL="1828800" algn="l" rtl="0" eaLnBrk="0" fontAlgn="base" hangingPunct="0">
      <a:spcBef>
        <a:spcPct val="30000"/>
      </a:spcBef>
      <a:spcAft>
        <a:spcPct val="0"/>
      </a:spcAft>
      <a:defRPr sz="1200" kern="1200">
        <a:solidFill>
          <a:schemeClr val="tx1"/>
        </a:solidFill>
        <a:latin typeface="Arial" charset="0"/>
        <a:ea typeface="Geneva" charset="0"/>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EF59FF60-0D41-4E7F-BEFF-85118BBD5D6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151EA7E-0C24-4062-A063-8B5CF0346067}" type="slidenum">
              <a:rPr lang="es-ES_tradnl" altLang="es-ES" sz="1200"/>
              <a:pPr/>
              <a:t>0</a:t>
            </a:fld>
            <a:endParaRPr lang="es-ES_tradnl" altLang="es-ES" sz="1200"/>
          </a:p>
        </p:txBody>
      </p:sp>
      <p:sp>
        <p:nvSpPr>
          <p:cNvPr id="4098" name="Rectangle 2">
            <a:extLst>
              <a:ext uri="{FF2B5EF4-FFF2-40B4-BE49-F238E27FC236}">
                <a16:creationId xmlns:a16="http://schemas.microsoft.com/office/drawing/2014/main" id="{33C15188-C1C0-4539-BB44-25319228D90B}"/>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387" name="Rectangle 3">
            <a:extLst>
              <a:ext uri="{FF2B5EF4-FFF2-40B4-BE49-F238E27FC236}">
                <a16:creationId xmlns:a16="http://schemas.microsoft.com/office/drawing/2014/main" id="{15CD8D45-D1D2-4AE6-912B-07DF4F81EF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s-ES" altLang="es-E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10</a:t>
            </a:fld>
            <a:endParaRPr lang="es-ES_tradnl" altLang="es-ES"/>
          </a:p>
        </p:txBody>
      </p:sp>
    </p:spTree>
    <p:extLst>
      <p:ext uri="{BB962C8B-B14F-4D97-AF65-F5344CB8AC3E}">
        <p14:creationId xmlns:p14="http://schemas.microsoft.com/office/powerpoint/2010/main" val="148188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11</a:t>
            </a:fld>
            <a:endParaRPr lang="es-ES_tradnl" altLang="es-ES"/>
          </a:p>
        </p:txBody>
      </p:sp>
    </p:spTree>
    <p:extLst>
      <p:ext uri="{BB962C8B-B14F-4D97-AF65-F5344CB8AC3E}">
        <p14:creationId xmlns:p14="http://schemas.microsoft.com/office/powerpoint/2010/main" val="3933879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Puesto que se dispone de alimentación de 5V por </a:t>
            </a:r>
            <a:r>
              <a:rPr lang="es-ES" dirty="0" err="1"/>
              <a:t>usb</a:t>
            </a:r>
            <a:r>
              <a:rPr lang="es-ES" dirty="0"/>
              <a:t> y 3V3 por los conectores verticales, hay un selector de alimentación que conmuta dependiendo de la situación, priorizando a 5V. Posteriormente, la seleccionada se regula a 3V3 estables, para la alimentación del módulo de Kirale.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12</a:t>
            </a:fld>
            <a:endParaRPr lang="es-ES_tradnl" altLang="es-ES"/>
          </a:p>
        </p:txBody>
      </p:sp>
    </p:spTree>
    <p:extLst>
      <p:ext uri="{BB962C8B-B14F-4D97-AF65-F5344CB8AC3E}">
        <p14:creationId xmlns:p14="http://schemas.microsoft.com/office/powerpoint/2010/main" val="362186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del circuito donde se integra el módulo KTWM102 con las resistencias pertinentes y un botón de </a:t>
            </a:r>
            <a:r>
              <a:rPr lang="es-ES" dirty="0" err="1"/>
              <a:t>Reset</a:t>
            </a:r>
            <a:r>
              <a:rPr lang="es-ES" dirty="0"/>
              <a:t>.</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13</a:t>
            </a:fld>
            <a:endParaRPr lang="es-ES_tradnl" altLang="es-ES"/>
          </a:p>
        </p:txBody>
      </p:sp>
    </p:spTree>
    <p:extLst>
      <p:ext uri="{BB962C8B-B14F-4D97-AF65-F5344CB8AC3E}">
        <p14:creationId xmlns:p14="http://schemas.microsoft.com/office/powerpoint/2010/main" val="1374944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parte del circuito se añaden los conectores verticales que conectarán la PCB a la plataforma Cookie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14</a:t>
            </a:fld>
            <a:endParaRPr lang="es-ES_tradnl" altLang="es-ES"/>
          </a:p>
        </p:txBody>
      </p:sp>
    </p:spTree>
    <p:extLst>
      <p:ext uri="{BB962C8B-B14F-4D97-AF65-F5344CB8AC3E}">
        <p14:creationId xmlns:p14="http://schemas.microsoft.com/office/powerpoint/2010/main" val="410758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que incluye USB </a:t>
            </a:r>
            <a:r>
              <a:rPr lang="es-ES" dirty="0" err="1"/>
              <a:t>microUSB</a:t>
            </a:r>
            <a:r>
              <a:rPr lang="es-ES" dirty="0"/>
              <a:t> </a:t>
            </a:r>
            <a:r>
              <a:rPr lang="es-ES" dirty="0" err="1"/>
              <a:t>Type</a:t>
            </a:r>
            <a:r>
              <a:rPr lang="es-ES" dirty="0"/>
              <a:t> B</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15</a:t>
            </a:fld>
            <a:endParaRPr lang="es-ES_tradnl" altLang="es-ES"/>
          </a:p>
        </p:txBody>
      </p:sp>
    </p:spTree>
    <p:extLst>
      <p:ext uri="{BB962C8B-B14F-4D97-AF65-F5344CB8AC3E}">
        <p14:creationId xmlns:p14="http://schemas.microsoft.com/office/powerpoint/2010/main" val="3039728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Layout realizado se basa en un posicionamiento de componentes en la capa TOP junto a la mayor parte de pistas, dejando la capa BOTTOM para un plano de masa y algunas pistas para los cambios de cara.</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16</a:t>
            </a:fld>
            <a:endParaRPr lang="es-ES_tradnl" altLang="es-ES"/>
          </a:p>
        </p:txBody>
      </p:sp>
    </p:spTree>
    <p:extLst>
      <p:ext uri="{BB962C8B-B14F-4D97-AF65-F5344CB8AC3E}">
        <p14:creationId xmlns:p14="http://schemas.microsoft.com/office/powerpoint/2010/main" val="227558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este proyecto se ha necesitado una implementación de codificación COBS para los datos recibidos y enviados </a:t>
            </a:r>
            <a:r>
              <a:rPr lang="es-ES"/>
              <a:t>por puerto UART.</a:t>
            </a:r>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17</a:t>
            </a:fld>
            <a:endParaRPr lang="es-ES_tradnl" altLang="es-ES"/>
          </a:p>
        </p:txBody>
      </p:sp>
    </p:spTree>
    <p:extLst>
      <p:ext uri="{BB962C8B-B14F-4D97-AF65-F5344CB8AC3E}">
        <p14:creationId xmlns:p14="http://schemas.microsoft.com/office/powerpoint/2010/main" val="1772104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18</a:t>
            </a:fld>
            <a:endParaRPr lang="es-ES_tradnl" altLang="es-ES"/>
          </a:p>
        </p:txBody>
      </p:sp>
    </p:spTree>
    <p:extLst>
      <p:ext uri="{BB962C8B-B14F-4D97-AF65-F5344CB8AC3E}">
        <p14:creationId xmlns:p14="http://schemas.microsoft.com/office/powerpoint/2010/main" val="154481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19</a:t>
            </a:fld>
            <a:endParaRPr lang="es-ES_tradnl" altLang="es-ES"/>
          </a:p>
        </p:txBody>
      </p:sp>
    </p:spTree>
    <p:extLst>
      <p:ext uri="{BB962C8B-B14F-4D97-AF65-F5344CB8AC3E}">
        <p14:creationId xmlns:p14="http://schemas.microsoft.com/office/powerpoint/2010/main" val="279003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a:t>
            </a:fld>
            <a:endParaRPr lang="es-ES_tradnl" altLang="es-ES"/>
          </a:p>
        </p:txBody>
      </p:sp>
    </p:spTree>
    <p:extLst>
      <p:ext uri="{BB962C8B-B14F-4D97-AF65-F5344CB8AC3E}">
        <p14:creationId xmlns:p14="http://schemas.microsoft.com/office/powerpoint/2010/main" val="1622319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Red sencilla de dos nodos para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20</a:t>
            </a:fld>
            <a:endParaRPr lang="es-ES_tradnl" altLang="es-ES"/>
          </a:p>
        </p:txBody>
      </p:sp>
    </p:spTree>
    <p:extLst>
      <p:ext uri="{BB962C8B-B14F-4D97-AF65-F5344CB8AC3E}">
        <p14:creationId xmlns:p14="http://schemas.microsoft.com/office/powerpoint/2010/main" val="1513249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Primeramente se configura el Border Router y se comienza a usar su Panel de Administración. </a:t>
            </a:r>
          </a:p>
          <a:p>
            <a:r>
              <a:rPr lang="es-ES" dirty="0"/>
              <a:t>Red básica con otro nodo para comprobar conectividad con redes externas.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21</a:t>
            </a:fld>
            <a:endParaRPr lang="es-ES_tradnl" altLang="es-ES"/>
          </a:p>
        </p:txBody>
      </p:sp>
    </p:spTree>
    <p:extLst>
      <p:ext uri="{BB962C8B-B14F-4D97-AF65-F5344CB8AC3E}">
        <p14:creationId xmlns:p14="http://schemas.microsoft.com/office/powerpoint/2010/main" val="5310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Segunda topología de red creada con el BR, probando el envío de mensajes entre Dongles a través del BR.</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22</a:t>
            </a:fld>
            <a:endParaRPr lang="es-ES_tradnl" altLang="es-ES"/>
          </a:p>
        </p:txBody>
      </p:sp>
    </p:spTree>
    <p:extLst>
      <p:ext uri="{BB962C8B-B14F-4D97-AF65-F5344CB8AC3E}">
        <p14:creationId xmlns:p14="http://schemas.microsoft.com/office/powerpoint/2010/main" val="1856911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Posterior a la integración del BR, se incluye una Cookie como 4º nodo. Con Topología 1 se valida a nivel básico el nuevo nodo y que es capaz de recibir mensajes desde el nodo líder, mientras que con la topología 2, se prueba el envío desde nodo Dongle MED (bc03) hasta el nodo MED formado por la PCB, teniendo 3 saltos a realizar. En estas topologías también se ejecuta un script desde el PC, enviando mensajes UDP a todos los nodos, comprobando así la posibilidad de intercambio de datos con redes externas.</a:t>
            </a:r>
          </a:p>
          <a:p>
            <a:r>
              <a:rPr lang="es-ES" dirty="0"/>
              <a:t>Con ambas topologías se mide el ping a ambos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23</a:t>
            </a:fld>
            <a:endParaRPr lang="es-ES_tradnl" altLang="es-ES"/>
          </a:p>
        </p:txBody>
      </p:sp>
    </p:spTree>
    <p:extLst>
      <p:ext uri="{BB962C8B-B14F-4D97-AF65-F5344CB8AC3E}">
        <p14:creationId xmlns:p14="http://schemas.microsoft.com/office/powerpoint/2010/main" val="1656351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Pruebas de conectividad (ping desde PC) y envío de mensajes con 2 Dongles a las dos PCB y una PCB a nodo REED. Se empieza a utilizar Kitools para ver los LOGS de mensajes multisalto.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24</a:t>
            </a:fld>
            <a:endParaRPr lang="es-ES_tradnl" altLang="es-ES"/>
          </a:p>
        </p:txBody>
      </p:sp>
    </p:spTree>
    <p:extLst>
      <p:ext uri="{BB962C8B-B14F-4D97-AF65-F5344CB8AC3E}">
        <p14:creationId xmlns:p14="http://schemas.microsoft.com/office/powerpoint/2010/main" val="113914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añade una 3ª </a:t>
            </a:r>
            <a:r>
              <a:rPr lang="es-ES" dirty="0" err="1"/>
              <a:t>pcb</a:t>
            </a:r>
            <a:r>
              <a:rPr lang="es-ES" dirty="0"/>
              <a:t> Cookie. PCB Cookie que envía a REED Dongle es 0x2402.</a:t>
            </a:r>
          </a:p>
          <a:p>
            <a:r>
              <a:rPr lang="es-ES" dirty="0"/>
              <a:t>Se aumenta el tamaño de bytes enviados desde PC a 100 bytes.</a:t>
            </a:r>
          </a:p>
          <a:p>
            <a:r>
              <a:rPr lang="es-ES" dirty="0"/>
              <a:t>Pruebas durante 5 horas.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25</a:t>
            </a:fld>
            <a:endParaRPr lang="es-ES_tradnl" altLang="es-ES"/>
          </a:p>
        </p:txBody>
      </p:sp>
    </p:spTree>
    <p:extLst>
      <p:ext uri="{BB962C8B-B14F-4D97-AF65-F5344CB8AC3E}">
        <p14:creationId xmlns:p14="http://schemas.microsoft.com/office/powerpoint/2010/main" val="2079200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26</a:t>
            </a:fld>
            <a:endParaRPr lang="es-ES_tradnl" altLang="es-ES"/>
          </a:p>
        </p:txBody>
      </p:sp>
    </p:spTree>
    <p:extLst>
      <p:ext uri="{BB962C8B-B14F-4D97-AF65-F5344CB8AC3E}">
        <p14:creationId xmlns:p14="http://schemas.microsoft.com/office/powerpoint/2010/main" val="338099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27</a:t>
            </a:fld>
            <a:endParaRPr lang="es-ES_tradnl" altLang="es-ES"/>
          </a:p>
        </p:txBody>
      </p:sp>
    </p:spTree>
    <p:extLst>
      <p:ext uri="{BB962C8B-B14F-4D97-AF65-F5344CB8AC3E}">
        <p14:creationId xmlns:p14="http://schemas.microsoft.com/office/powerpoint/2010/main" val="35510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a:t>
            </a:fld>
            <a:endParaRPr lang="es-ES_tradnl" altLang="es-ES"/>
          </a:p>
        </p:txBody>
      </p:sp>
    </p:spTree>
    <p:extLst>
      <p:ext uri="{BB962C8B-B14F-4D97-AF65-F5344CB8AC3E}">
        <p14:creationId xmlns:p14="http://schemas.microsoft.com/office/powerpoint/2010/main" val="289995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han analizado las principales tecnologías para la posible implementación y se han visto posibilidades como 5G, LoRa, NB-IoT o algunas de las implementaciones de 6LoWPAN, como </a:t>
            </a:r>
            <a:r>
              <a:rPr lang="es-ES" dirty="0" err="1"/>
              <a:t>TinyOs</a:t>
            </a:r>
            <a:r>
              <a:rPr lang="es-ES" dirty="0"/>
              <a:t>, </a:t>
            </a:r>
            <a:r>
              <a:rPr lang="es-ES" dirty="0" err="1"/>
              <a:t>Contiki</a:t>
            </a:r>
            <a:r>
              <a:rPr lang="es-ES" dirty="0"/>
              <a:t> o Thread. Debido a que tanto pruebas como la utilidad final se desarrollarán en zonas interiores, no se necesita una tecnología con gran rango, si no que sea buena en estos entornos de interior. Añadiendo a esto el requisito de bajo consumo, tendríamos tres posibilidades dentro de las analizadas: NB-IoT, Zigbee y Thread. Teniendo en cuenta que ya se dispone una capa de Zigbee en la plataforma Cookie y se busca una tecnología nueva, y que NB-IoT trabaja en la banda licenciada y se requeriría de un operador externo con sus limitaciones que puedan imponer, se ha elegido la tecnología Thread para este proyecto. </a:t>
            </a:r>
          </a:p>
          <a:p>
            <a:r>
              <a:rPr lang="es-ES" dirty="0"/>
              <a:t>Además, se ha visto que hay Gateways o Border Router propios de Thread que nos aportarán este servicio sin un desarrollo propio.</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3</a:t>
            </a:fld>
            <a:endParaRPr lang="es-ES_tradnl" altLang="es-ES"/>
          </a:p>
        </p:txBody>
      </p:sp>
    </p:spTree>
    <p:extLst>
      <p:ext uri="{BB962C8B-B14F-4D97-AF65-F5344CB8AC3E}">
        <p14:creationId xmlns:p14="http://schemas.microsoft.com/office/powerpoint/2010/main" val="131296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Simplicidad </a:t>
            </a:r>
            <a:r>
              <a:rPr lang="es-ES" dirty="0">
                <a:sym typeface="Wingdings" panose="05000000000000000000" pitchFamily="2" charset="2"/>
              </a:rPr>
              <a:t> Fácil puesta en marcha y operatividad. Autoconfiguración para los protocolos formación, creación y unión a una red. Arreglo problemas de enrutado en tiempo real.</a:t>
            </a:r>
          </a:p>
          <a:p>
            <a:r>
              <a:rPr lang="es-ES" dirty="0">
                <a:sym typeface="Wingdings" panose="05000000000000000000" pitchFamily="2" charset="2"/>
              </a:rPr>
              <a:t>Seguridad  No se une un dispositivo sin estar autorizado.</a:t>
            </a:r>
          </a:p>
          <a:p>
            <a:r>
              <a:rPr lang="es-ES" dirty="0">
                <a:sym typeface="Wingdings" panose="05000000000000000000" pitchFamily="2" charset="2"/>
              </a:rPr>
              <a:t>Variedad de tamaño  Optimización de red en función del uso.</a:t>
            </a:r>
          </a:p>
          <a:p>
            <a:r>
              <a:rPr lang="es-ES" dirty="0">
                <a:sym typeface="Wingdings" panose="05000000000000000000" pitchFamily="2" charset="2"/>
              </a:rPr>
              <a:t>Rango  Con unos pocos dispositivos comunes se cubre toda una casa.</a:t>
            </a:r>
          </a:p>
          <a:p>
            <a:r>
              <a:rPr lang="es-ES" dirty="0">
                <a:sym typeface="Wingdings" panose="05000000000000000000" pitchFamily="2" charset="2"/>
              </a:rPr>
              <a:t>Sin fallos  Protocolo fiable incluso si un nodo falla individualmente.</a:t>
            </a:r>
          </a:p>
          <a:p>
            <a:r>
              <a:rPr lang="es-ES" dirty="0">
                <a:sym typeface="Wingdings" panose="05000000000000000000" pitchFamily="2" charset="2"/>
              </a:rPr>
              <a:t>Baja potencia  Durante años con pilas AA gracias a uso de </a:t>
            </a:r>
            <a:r>
              <a:rPr lang="es-ES" dirty="0" err="1">
                <a:sym typeface="Wingdings" panose="05000000000000000000" pitchFamily="2" charset="2"/>
              </a:rPr>
              <a:t>duty</a:t>
            </a:r>
            <a:r>
              <a:rPr lang="es-ES" dirty="0">
                <a:sym typeface="Wingdings" panose="05000000000000000000" pitchFamily="2" charset="2"/>
              </a:rPr>
              <a:t> ajustado.</a:t>
            </a:r>
          </a:p>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5</a:t>
            </a:fld>
            <a:endParaRPr lang="es-ES_tradnl" altLang="es-ES"/>
          </a:p>
        </p:txBody>
      </p:sp>
    </p:spTree>
    <p:extLst>
      <p:ext uri="{BB962C8B-B14F-4D97-AF65-F5344CB8AC3E}">
        <p14:creationId xmlns:p14="http://schemas.microsoft.com/office/powerpoint/2010/main" val="2429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6</a:t>
            </a:fld>
            <a:endParaRPr lang="es-ES_tradnl" altLang="es-ES"/>
          </a:p>
        </p:txBody>
      </p:sp>
    </p:spTree>
    <p:extLst>
      <p:ext uri="{BB962C8B-B14F-4D97-AF65-F5344CB8AC3E}">
        <p14:creationId xmlns:p14="http://schemas.microsoft.com/office/powerpoint/2010/main" val="249282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pila del protocolo THREAD está basada en la pila de 6LoWPAN, añadiendo el enrutamiento por Vector de Distancia en la capa de red y seguridad DTLS al protocolo UDP en la capa de transporte.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7</a:t>
            </a:fld>
            <a:endParaRPr lang="es-ES_tradnl" altLang="es-ES"/>
          </a:p>
        </p:txBody>
      </p:sp>
    </p:spTree>
    <p:extLst>
      <p:ext uri="{BB962C8B-B14F-4D97-AF65-F5344CB8AC3E}">
        <p14:creationId xmlns:p14="http://schemas.microsoft.com/office/powerpoint/2010/main" val="3744327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8</a:t>
            </a:fld>
            <a:endParaRPr lang="es-ES_tradnl" altLang="es-ES"/>
          </a:p>
        </p:txBody>
      </p:sp>
    </p:spTree>
    <p:extLst>
      <p:ext uri="{BB962C8B-B14F-4D97-AF65-F5344CB8AC3E}">
        <p14:creationId xmlns:p14="http://schemas.microsoft.com/office/powerpoint/2010/main" val="380813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9</a:t>
            </a:fld>
            <a:endParaRPr lang="es-ES_tradnl" altLang="es-ES"/>
          </a:p>
        </p:txBody>
      </p:sp>
    </p:spTree>
    <p:extLst>
      <p:ext uri="{BB962C8B-B14F-4D97-AF65-F5344CB8AC3E}">
        <p14:creationId xmlns:p14="http://schemas.microsoft.com/office/powerpoint/2010/main" val="84453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endParaRPr lang="es-ES"/>
          </a:p>
        </p:txBody>
      </p:sp>
      <p:sp>
        <p:nvSpPr>
          <p:cNvPr id="4" name="Rectangle 6">
            <a:extLst>
              <a:ext uri="{FF2B5EF4-FFF2-40B4-BE49-F238E27FC236}">
                <a16:creationId xmlns:a16="http://schemas.microsoft.com/office/drawing/2014/main" id="{B7EBD186-0803-439E-AF79-C6A39B8E0CCD}"/>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0FC7E24E-E6F0-4DE6-8FD1-8134BBA5FCC8}" type="slidenum">
              <a:rPr lang="es-ES_tradnl" altLang="es-ES"/>
              <a:pPr/>
              <a:t>‹Nº›</a:t>
            </a:fld>
            <a:endParaRPr lang="es-ES_tradnl" altLang="es-ES"/>
          </a:p>
        </p:txBody>
      </p:sp>
    </p:spTree>
    <p:extLst>
      <p:ext uri="{BB962C8B-B14F-4D97-AF65-F5344CB8AC3E}">
        <p14:creationId xmlns:p14="http://schemas.microsoft.com/office/powerpoint/2010/main" val="66439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93EE015E-6FC8-41FF-A6B2-D37725E146F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ABC4E1BC-0619-4EFF-A918-32B4164815C5}" type="slidenum">
              <a:rPr lang="es-ES_tradnl" altLang="es-ES"/>
              <a:pPr/>
              <a:t>‹Nº›</a:t>
            </a:fld>
            <a:endParaRPr lang="es-ES_tradnl" altLang="es-ES"/>
          </a:p>
        </p:txBody>
      </p:sp>
    </p:spTree>
    <p:extLst>
      <p:ext uri="{BB962C8B-B14F-4D97-AF65-F5344CB8AC3E}">
        <p14:creationId xmlns:p14="http://schemas.microsoft.com/office/powerpoint/2010/main" val="263319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457FFDDD-1FE3-4221-9F00-EE8606CD77C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B41F208-E5E9-46B8-9B92-809FAC2F3F29}" type="slidenum">
              <a:rPr lang="es-ES_tradnl" altLang="es-ES"/>
              <a:pPr/>
              <a:t>‹Nº›</a:t>
            </a:fld>
            <a:endParaRPr lang="es-ES_tradnl" altLang="es-ES"/>
          </a:p>
        </p:txBody>
      </p:sp>
    </p:spTree>
    <p:extLst>
      <p:ext uri="{BB962C8B-B14F-4D97-AF65-F5344CB8AC3E}">
        <p14:creationId xmlns:p14="http://schemas.microsoft.com/office/powerpoint/2010/main" val="332812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52CE13A9-4DFE-48F1-B8B0-D9202E044F1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D032042-7428-4655-82D9-1DA6AC58D7EB}" type="slidenum">
              <a:rPr lang="es-ES_tradnl" altLang="es-ES"/>
              <a:pPr/>
              <a:t>‹Nº›</a:t>
            </a:fld>
            <a:endParaRPr lang="es-ES_tradnl" altLang="es-ES"/>
          </a:p>
        </p:txBody>
      </p:sp>
    </p:spTree>
    <p:extLst>
      <p:ext uri="{BB962C8B-B14F-4D97-AF65-F5344CB8AC3E}">
        <p14:creationId xmlns:p14="http://schemas.microsoft.com/office/powerpoint/2010/main" val="100508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Rectangle 6">
            <a:extLst>
              <a:ext uri="{FF2B5EF4-FFF2-40B4-BE49-F238E27FC236}">
                <a16:creationId xmlns:a16="http://schemas.microsoft.com/office/drawing/2014/main" id="{92FACF43-E7DE-4710-8283-4F032F55483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40EADC4-314E-41E5-938B-CB3DDB301675}" type="slidenum">
              <a:rPr lang="es-ES_tradnl" altLang="es-ES"/>
              <a:pPr/>
              <a:t>‹Nº›</a:t>
            </a:fld>
            <a:endParaRPr lang="es-ES_tradnl" altLang="es-ES"/>
          </a:p>
        </p:txBody>
      </p:sp>
    </p:spTree>
    <p:extLst>
      <p:ext uri="{BB962C8B-B14F-4D97-AF65-F5344CB8AC3E}">
        <p14:creationId xmlns:p14="http://schemas.microsoft.com/office/powerpoint/2010/main" val="253218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Rectangle 6">
            <a:extLst>
              <a:ext uri="{FF2B5EF4-FFF2-40B4-BE49-F238E27FC236}">
                <a16:creationId xmlns:a16="http://schemas.microsoft.com/office/drawing/2014/main" id="{62C45447-2514-4273-AD59-EDF4A816142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D0698669-2E17-41BA-8987-529889AD6F7A}" type="slidenum">
              <a:rPr lang="es-ES_tradnl" altLang="es-ES"/>
              <a:pPr/>
              <a:t>‹Nº›</a:t>
            </a:fld>
            <a:endParaRPr lang="es-ES_tradnl" altLang="es-ES"/>
          </a:p>
        </p:txBody>
      </p:sp>
    </p:spTree>
    <p:extLst>
      <p:ext uri="{BB962C8B-B14F-4D97-AF65-F5344CB8AC3E}">
        <p14:creationId xmlns:p14="http://schemas.microsoft.com/office/powerpoint/2010/main" val="382286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Rectangle 6">
            <a:extLst>
              <a:ext uri="{FF2B5EF4-FFF2-40B4-BE49-F238E27FC236}">
                <a16:creationId xmlns:a16="http://schemas.microsoft.com/office/drawing/2014/main" id="{8EC6BE6E-72EF-46AC-BB27-B63A04BAA0A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9A95C696-F503-4DB1-9751-F0C53B25ABBA}" type="slidenum">
              <a:rPr lang="es-ES_tradnl" altLang="es-ES"/>
              <a:pPr/>
              <a:t>‹Nº›</a:t>
            </a:fld>
            <a:endParaRPr lang="es-ES_tradnl" altLang="es-ES"/>
          </a:p>
        </p:txBody>
      </p:sp>
    </p:spTree>
    <p:extLst>
      <p:ext uri="{BB962C8B-B14F-4D97-AF65-F5344CB8AC3E}">
        <p14:creationId xmlns:p14="http://schemas.microsoft.com/office/powerpoint/2010/main" val="89257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Rectangle 6">
            <a:extLst>
              <a:ext uri="{FF2B5EF4-FFF2-40B4-BE49-F238E27FC236}">
                <a16:creationId xmlns:a16="http://schemas.microsoft.com/office/drawing/2014/main" id="{CF6DABAE-8421-4254-A0DF-0DC3FD82A290}"/>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C47A8DA-6862-4A1E-8C00-D41B2EBB3882}" type="slidenum">
              <a:rPr lang="es-ES_tradnl" altLang="es-ES"/>
              <a:pPr/>
              <a:t>‹Nº›</a:t>
            </a:fld>
            <a:endParaRPr lang="es-ES_tradnl" altLang="es-ES"/>
          </a:p>
        </p:txBody>
      </p:sp>
    </p:spTree>
    <p:extLst>
      <p:ext uri="{BB962C8B-B14F-4D97-AF65-F5344CB8AC3E}">
        <p14:creationId xmlns:p14="http://schemas.microsoft.com/office/powerpoint/2010/main" val="91851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FD821F2-FD42-4B4F-A586-B30AD33C40F9}"/>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D3501D0-7B4F-492A-9EFA-E49C4A80F465}" type="slidenum">
              <a:rPr lang="es-ES_tradnl" altLang="es-ES"/>
              <a:pPr/>
              <a:t>‹Nº›</a:t>
            </a:fld>
            <a:endParaRPr lang="es-ES_tradnl" altLang="es-ES"/>
          </a:p>
        </p:txBody>
      </p:sp>
    </p:spTree>
    <p:extLst>
      <p:ext uri="{BB962C8B-B14F-4D97-AF65-F5344CB8AC3E}">
        <p14:creationId xmlns:p14="http://schemas.microsoft.com/office/powerpoint/2010/main" val="137549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1993E7F3-5162-4F16-9440-F33BFEBDFC83}"/>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F75E37C-AB35-42DE-B818-CA4070BCC56A}" type="slidenum">
              <a:rPr lang="es-ES_tradnl" altLang="es-ES"/>
              <a:pPr/>
              <a:t>‹Nº›</a:t>
            </a:fld>
            <a:endParaRPr lang="es-ES_tradnl" altLang="es-ES"/>
          </a:p>
        </p:txBody>
      </p:sp>
    </p:spTree>
    <p:extLst>
      <p:ext uri="{BB962C8B-B14F-4D97-AF65-F5344CB8AC3E}">
        <p14:creationId xmlns:p14="http://schemas.microsoft.com/office/powerpoint/2010/main" val="256232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6E1C29BB-A600-47DA-93A5-AC8A5908587F}"/>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5D26C7B-BC0A-4680-9F36-6627466B642B}" type="slidenum">
              <a:rPr lang="es-ES_tradnl" altLang="es-ES"/>
              <a:pPr/>
              <a:t>‹Nº›</a:t>
            </a:fld>
            <a:endParaRPr lang="es-ES_tradnl" altLang="es-ES"/>
          </a:p>
        </p:txBody>
      </p:sp>
    </p:spTree>
    <p:extLst>
      <p:ext uri="{BB962C8B-B14F-4D97-AF65-F5344CB8AC3E}">
        <p14:creationId xmlns:p14="http://schemas.microsoft.com/office/powerpoint/2010/main" val="39093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119A5577-1A93-4E27-B32A-23109960EFAB}"/>
              </a:ext>
            </a:extLst>
          </p:cNvPr>
          <p:cNvSpPr>
            <a:spLocks noGrp="1" noChangeArrowheads="1"/>
          </p:cNvSpPr>
          <p:nvPr>
            <p:ph type="sldNum" sz="quarter" idx="4"/>
          </p:nvPr>
        </p:nvSpPr>
        <p:spPr bwMode="auto">
          <a:xfrm>
            <a:off x="7239000" y="6629400"/>
            <a:ext cx="1905000" cy="228600"/>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000" b="1">
                <a:solidFill>
                  <a:srgbClr val="FFFFFF"/>
                </a:solidFill>
                <a:latin typeface="Arial Narrow" panose="020B0606020202030204" pitchFamily="34" charset="0"/>
              </a:defRPr>
            </a:lvl1pPr>
          </a:lstStyle>
          <a:p>
            <a:r>
              <a:rPr lang="es-ES_tradnl" altLang="es-ES"/>
              <a:t>DIAPOSITIVA</a:t>
            </a:r>
            <a:r>
              <a:rPr lang="es-ES_tradnl" altLang="es-ES" sz="800">
                <a:latin typeface="Arial" panose="020B0604020202020204" pitchFamily="34" charset="0"/>
              </a:rPr>
              <a:t> </a:t>
            </a:r>
            <a:fld id="{B9C1BF60-9004-46DD-9136-38376FE4D274}" type="slidenum">
              <a:rPr lang="es-ES_tradnl" altLang="es-ES"/>
              <a:pPr/>
              <a:t>‹Nº›</a:t>
            </a:fld>
            <a:endParaRPr lang="es-ES_tradnl" altLang="es-ES"/>
          </a:p>
        </p:txBody>
      </p:sp>
      <p:sp>
        <p:nvSpPr>
          <p:cNvPr id="1027" name="Rectangle 3">
            <a:extLst>
              <a:ext uri="{FF2B5EF4-FFF2-40B4-BE49-F238E27FC236}">
                <a16:creationId xmlns:a16="http://schemas.microsoft.com/office/drawing/2014/main" id="{466939DD-F98C-456E-8148-55E25520ECFE}"/>
              </a:ext>
            </a:extLst>
          </p:cNvPr>
          <p:cNvSpPr>
            <a:spLocks noChangeArrowheads="1"/>
          </p:cNvSpPr>
          <p:nvPr userDrawn="1"/>
        </p:nvSpPr>
        <p:spPr bwMode="auto">
          <a:xfrm>
            <a:off x="3870325" y="-1803400"/>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s-ES">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Geneva" charset="0"/>
        </a:defRPr>
      </a:lvl6pPr>
      <a:lvl7pPr marL="914400" algn="ctr" rtl="0" fontAlgn="base">
        <a:spcBef>
          <a:spcPct val="0"/>
        </a:spcBef>
        <a:spcAft>
          <a:spcPct val="0"/>
        </a:spcAft>
        <a:defRPr sz="4400">
          <a:solidFill>
            <a:schemeClr val="tx2"/>
          </a:solidFill>
          <a:latin typeface="Arial" charset="0"/>
          <a:ea typeface="ＭＳ Ｐゴシック" charset="0"/>
          <a:cs typeface="Geneva" charset="0"/>
        </a:defRPr>
      </a:lvl7pPr>
      <a:lvl8pPr marL="1371600" algn="ctr" rtl="0" fontAlgn="base">
        <a:spcBef>
          <a:spcPct val="0"/>
        </a:spcBef>
        <a:spcAft>
          <a:spcPct val="0"/>
        </a:spcAft>
        <a:defRPr sz="4400">
          <a:solidFill>
            <a:schemeClr val="tx2"/>
          </a:solidFill>
          <a:latin typeface="Arial" charset="0"/>
          <a:ea typeface="ＭＳ Ｐゴシック" charset="0"/>
          <a:cs typeface="Geneva" charset="0"/>
        </a:defRPr>
      </a:lvl8pPr>
      <a:lvl9pPr marL="1828800" algn="ctr" rtl="0" fontAlgn="base">
        <a:spcBef>
          <a:spcPct val="0"/>
        </a:spcBef>
        <a:spcAft>
          <a:spcPct val="0"/>
        </a:spcAft>
        <a:defRPr sz="4400">
          <a:solidFill>
            <a:schemeClr val="tx2"/>
          </a:solidFill>
          <a:latin typeface="Arial" charset="0"/>
          <a:ea typeface="ＭＳ Ｐゴシック" charset="0"/>
          <a:cs typeface="Geneva"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276ADC-376E-4337-88E1-90AB02615AD2}"/>
              </a:ext>
            </a:extLst>
          </p:cNvPr>
          <p:cNvSpPr txBox="1"/>
          <p:nvPr/>
        </p:nvSpPr>
        <p:spPr>
          <a:xfrm>
            <a:off x="4572000" y="1196752"/>
            <a:ext cx="4248472" cy="3046988"/>
          </a:xfrm>
          <a:prstGeom prst="rect">
            <a:avLst/>
          </a:prstGeom>
          <a:noFill/>
        </p:spPr>
        <p:txBody>
          <a:bodyPr wrap="square" rtlCol="0">
            <a:spAutoFit/>
          </a:bodyPr>
          <a:lstStyle/>
          <a:p>
            <a:pPr algn="ctr"/>
            <a:r>
              <a:rPr lang="es-ES" dirty="0"/>
              <a:t>ESTUDIO E IMPLEMENTACIÓN DE TECNOLOGÍA DE COMUNICACIONES THREAD SOBRE PLATAFORMA HARDWARE MODULAR DE INTERNET DE LAS COSAS</a:t>
            </a:r>
          </a:p>
        </p:txBody>
      </p:sp>
      <p:sp>
        <p:nvSpPr>
          <p:cNvPr id="3" name="Subtítulo 2">
            <a:extLst>
              <a:ext uri="{FF2B5EF4-FFF2-40B4-BE49-F238E27FC236}">
                <a16:creationId xmlns:a16="http://schemas.microsoft.com/office/drawing/2014/main" id="{32D3453E-5F24-4BB5-B903-33B661BF89F5}"/>
              </a:ext>
            </a:extLst>
          </p:cNvPr>
          <p:cNvSpPr txBox="1">
            <a:spLocks/>
          </p:cNvSpPr>
          <p:nvPr/>
        </p:nvSpPr>
        <p:spPr>
          <a:xfrm>
            <a:off x="4788506" y="465313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r"/>
            <a:r>
              <a:rPr lang="en-US" sz="1400" kern="0" dirty="0"/>
              <a:t>Autor: Jorge Contreras Ortiz</a:t>
            </a:r>
          </a:p>
        </p:txBody>
      </p:sp>
      <p:sp>
        <p:nvSpPr>
          <p:cNvPr id="6" name="Subtítulo 2">
            <a:extLst>
              <a:ext uri="{FF2B5EF4-FFF2-40B4-BE49-F238E27FC236}">
                <a16:creationId xmlns:a16="http://schemas.microsoft.com/office/drawing/2014/main" id="{49B9F90F-DDA1-462C-A7F3-B64783EC9D96}"/>
              </a:ext>
            </a:extLst>
          </p:cNvPr>
          <p:cNvSpPr txBox="1">
            <a:spLocks/>
          </p:cNvSpPr>
          <p:nvPr/>
        </p:nvSpPr>
        <p:spPr>
          <a:xfrm>
            <a:off x="611560" y="4653136"/>
            <a:ext cx="3743934" cy="648072"/>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l"/>
            <a:r>
              <a:rPr lang="en-US" sz="1400" kern="0" dirty="0"/>
              <a:t>Tutor 1: Gabriel Noe </a:t>
            </a:r>
            <a:r>
              <a:rPr lang="en-US" sz="1400" kern="0" dirty="0" err="1"/>
              <a:t>Mujica</a:t>
            </a:r>
            <a:r>
              <a:rPr lang="en-US" sz="1400" kern="0" dirty="0"/>
              <a:t> Rojas</a:t>
            </a:r>
          </a:p>
          <a:p>
            <a:pPr algn="l"/>
            <a:r>
              <a:rPr lang="en-US" sz="1400" kern="0" dirty="0"/>
              <a:t>Tutor 2: Jorge </a:t>
            </a:r>
            <a:r>
              <a:rPr lang="en-US" sz="1400" kern="0" dirty="0" err="1"/>
              <a:t>Portilla</a:t>
            </a:r>
            <a:r>
              <a:rPr lang="en-US" sz="1400" kern="0" dirty="0"/>
              <a:t> </a:t>
            </a:r>
            <a:r>
              <a:rPr lang="en-US" sz="1400" kern="0" dirty="0" err="1"/>
              <a:t>Berrueco</a:t>
            </a:r>
            <a:endParaRPr lang="en-US" sz="1400" kern="0" dirty="0"/>
          </a:p>
        </p:txBody>
      </p:sp>
      <p:sp>
        <p:nvSpPr>
          <p:cNvPr id="7" name="Subtítulo 2">
            <a:extLst>
              <a:ext uri="{FF2B5EF4-FFF2-40B4-BE49-F238E27FC236}">
                <a16:creationId xmlns:a16="http://schemas.microsoft.com/office/drawing/2014/main" id="{A0322C7C-2E6A-457D-8053-305F9B1ED7F5}"/>
              </a:ext>
            </a:extLst>
          </p:cNvPr>
          <p:cNvSpPr txBox="1">
            <a:spLocks/>
          </p:cNvSpPr>
          <p:nvPr/>
        </p:nvSpPr>
        <p:spPr>
          <a:xfrm>
            <a:off x="2700033" y="573325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r>
              <a:rPr lang="en-US" sz="1400" kern="0" dirty="0"/>
              <a:t>Madrid</a:t>
            </a:r>
            <a:r>
              <a:rPr lang="en-US" sz="1400" kern="0"/>
              <a:t>, 18 </a:t>
            </a:r>
            <a:r>
              <a:rPr lang="en-US" sz="1400" kern="0" dirty="0"/>
              <a:t>de </a:t>
            </a:r>
            <a:r>
              <a:rPr lang="en-US" sz="1400" kern="0" dirty="0" err="1"/>
              <a:t>Octubre</a:t>
            </a:r>
            <a:r>
              <a:rPr lang="en-US" sz="1400" kern="0" dirty="0"/>
              <a:t> de 2021</a:t>
            </a:r>
          </a:p>
        </p:txBody>
      </p:sp>
      <p:pic>
        <p:nvPicPr>
          <p:cNvPr id="5" name="Imagen 4" descr="Un circuito electrónico&#10;&#10;Descripción generada automáticamente con confianza media">
            <a:extLst>
              <a:ext uri="{FF2B5EF4-FFF2-40B4-BE49-F238E27FC236}">
                <a16:creationId xmlns:a16="http://schemas.microsoft.com/office/drawing/2014/main" id="{99F3EB54-719A-421E-A897-71B1029A6D3D}"/>
              </a:ext>
            </a:extLst>
          </p:cNvPr>
          <p:cNvPicPr>
            <a:picLocks noChangeAspect="1"/>
          </p:cNvPicPr>
          <p:nvPr/>
        </p:nvPicPr>
        <p:blipFill>
          <a:blip r:embed="rId4"/>
          <a:stretch>
            <a:fillRect/>
          </a:stretch>
        </p:blipFill>
        <p:spPr>
          <a:xfrm>
            <a:off x="337102" y="1556792"/>
            <a:ext cx="4068484" cy="23273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Dispositivos de Kirale</a:t>
            </a:r>
          </a:p>
        </p:txBody>
      </p:sp>
      <p:pic>
        <p:nvPicPr>
          <p:cNvPr id="7" name="Imagen 6" descr="Imagen de la pantalla de un celular con letras&#10;&#10;Descripción generada automáticamente con confianza baja">
            <a:extLst>
              <a:ext uri="{FF2B5EF4-FFF2-40B4-BE49-F238E27FC236}">
                <a16:creationId xmlns:a16="http://schemas.microsoft.com/office/drawing/2014/main" id="{440E57FA-E574-47DC-BC8F-91A1C7BD5F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13192" y="1741931"/>
            <a:ext cx="2178308" cy="1903092"/>
          </a:xfrm>
          <a:prstGeom prst="rect">
            <a:avLst/>
          </a:prstGeom>
          <a:noFill/>
          <a:ln>
            <a:noFill/>
          </a:ln>
        </p:spPr>
      </p:pic>
      <p:pic>
        <p:nvPicPr>
          <p:cNvPr id="8" name="Imagen 7" descr="Imagen de la pantalla de un celular con letras&#10;&#10;Descripción generada automáticamente con confianza baja">
            <a:extLst>
              <a:ext uri="{FF2B5EF4-FFF2-40B4-BE49-F238E27FC236}">
                <a16:creationId xmlns:a16="http://schemas.microsoft.com/office/drawing/2014/main" id="{8869A6FF-5572-467C-960C-7AD644BB63C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16079" y="1741931"/>
            <a:ext cx="2720598" cy="1903093"/>
          </a:xfrm>
          <a:prstGeom prst="rect">
            <a:avLst/>
          </a:prstGeom>
          <a:noFill/>
          <a:ln>
            <a:noFill/>
          </a:ln>
        </p:spPr>
      </p:pic>
      <p:pic>
        <p:nvPicPr>
          <p:cNvPr id="9" name="Imagen 8" descr="Un circuito electrónico&#10;&#10;Descripción generada automáticamente con confianza media">
            <a:extLst>
              <a:ext uri="{FF2B5EF4-FFF2-40B4-BE49-F238E27FC236}">
                <a16:creationId xmlns:a16="http://schemas.microsoft.com/office/drawing/2014/main" id="{25F9518C-2474-4E31-84D3-AFF851581E4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16079" y="4077073"/>
            <a:ext cx="2720598" cy="2027676"/>
          </a:xfrm>
          <a:prstGeom prst="rect">
            <a:avLst/>
          </a:prstGeom>
          <a:noFill/>
          <a:ln>
            <a:noFill/>
          </a:ln>
        </p:spPr>
      </p:pic>
      <p:pic>
        <p:nvPicPr>
          <p:cNvPr id="1026" name="Picture 2" descr="Connect it – Kirale">
            <a:extLst>
              <a:ext uri="{FF2B5EF4-FFF2-40B4-BE49-F238E27FC236}">
                <a16:creationId xmlns:a16="http://schemas.microsoft.com/office/drawing/2014/main" id="{933D96EE-69E1-4AFB-9DF4-F1835B689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192" y="3971175"/>
            <a:ext cx="2178308" cy="213357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113722E-CFAA-4AA2-90CF-3779FC8CAD53}"/>
              </a:ext>
            </a:extLst>
          </p:cNvPr>
          <p:cNvSpPr txBox="1"/>
          <p:nvPr/>
        </p:nvSpPr>
        <p:spPr>
          <a:xfrm>
            <a:off x="3836677" y="1741931"/>
            <a:ext cx="1023355" cy="430887"/>
          </a:xfrm>
          <a:prstGeom prst="rect">
            <a:avLst/>
          </a:prstGeom>
          <a:noFill/>
        </p:spPr>
        <p:txBody>
          <a:bodyPr wrap="square" rtlCol="0">
            <a:spAutoFit/>
          </a:bodyPr>
          <a:lstStyle/>
          <a:p>
            <a:r>
              <a:rPr lang="es-ES" sz="1100" dirty="0"/>
              <a:t>Módulos RF</a:t>
            </a:r>
          </a:p>
          <a:p>
            <a:r>
              <a:rPr lang="es-ES" sz="1100" dirty="0"/>
              <a:t>KTWM102</a:t>
            </a:r>
          </a:p>
        </p:txBody>
      </p:sp>
      <p:sp>
        <p:nvSpPr>
          <p:cNvPr id="10" name="CuadroTexto 9">
            <a:extLst>
              <a:ext uri="{FF2B5EF4-FFF2-40B4-BE49-F238E27FC236}">
                <a16:creationId xmlns:a16="http://schemas.microsoft.com/office/drawing/2014/main" id="{273A00F8-3C74-42CF-BAC8-197A0C84FD3D}"/>
              </a:ext>
            </a:extLst>
          </p:cNvPr>
          <p:cNvSpPr txBox="1"/>
          <p:nvPr/>
        </p:nvSpPr>
        <p:spPr>
          <a:xfrm>
            <a:off x="5148065" y="1741931"/>
            <a:ext cx="865128" cy="430887"/>
          </a:xfrm>
          <a:prstGeom prst="rect">
            <a:avLst/>
          </a:prstGeom>
          <a:noFill/>
        </p:spPr>
        <p:txBody>
          <a:bodyPr wrap="square" rtlCol="0">
            <a:spAutoFit/>
          </a:bodyPr>
          <a:lstStyle/>
          <a:p>
            <a:r>
              <a:rPr lang="es-ES" sz="1100" dirty="0"/>
              <a:t>Border Router</a:t>
            </a:r>
          </a:p>
        </p:txBody>
      </p:sp>
      <p:sp>
        <p:nvSpPr>
          <p:cNvPr id="11" name="CuadroTexto 10">
            <a:extLst>
              <a:ext uri="{FF2B5EF4-FFF2-40B4-BE49-F238E27FC236}">
                <a16:creationId xmlns:a16="http://schemas.microsoft.com/office/drawing/2014/main" id="{9A02F915-0EED-4F7B-8C84-BE46F261ED72}"/>
              </a:ext>
            </a:extLst>
          </p:cNvPr>
          <p:cNvSpPr txBox="1"/>
          <p:nvPr/>
        </p:nvSpPr>
        <p:spPr>
          <a:xfrm>
            <a:off x="3901579" y="4083727"/>
            <a:ext cx="1023355" cy="769441"/>
          </a:xfrm>
          <a:prstGeom prst="rect">
            <a:avLst/>
          </a:prstGeom>
          <a:noFill/>
        </p:spPr>
        <p:txBody>
          <a:bodyPr wrap="square" rtlCol="0">
            <a:spAutoFit/>
          </a:bodyPr>
          <a:lstStyle/>
          <a:p>
            <a:r>
              <a:rPr lang="es-ES" sz="1100" dirty="0"/>
              <a:t>Módulos Dongle de Evaluación KTWG102</a:t>
            </a:r>
          </a:p>
        </p:txBody>
      </p:sp>
      <p:sp>
        <p:nvSpPr>
          <p:cNvPr id="12" name="CuadroTexto 11">
            <a:extLst>
              <a:ext uri="{FF2B5EF4-FFF2-40B4-BE49-F238E27FC236}">
                <a16:creationId xmlns:a16="http://schemas.microsoft.com/office/drawing/2014/main" id="{5A453AC2-1319-4525-833B-E4B146DB03F2}"/>
              </a:ext>
            </a:extLst>
          </p:cNvPr>
          <p:cNvSpPr txBox="1"/>
          <p:nvPr/>
        </p:nvSpPr>
        <p:spPr>
          <a:xfrm>
            <a:off x="5148065" y="4077073"/>
            <a:ext cx="865128" cy="430887"/>
          </a:xfrm>
          <a:prstGeom prst="rect">
            <a:avLst/>
          </a:prstGeom>
          <a:noFill/>
        </p:spPr>
        <p:txBody>
          <a:bodyPr wrap="square" rtlCol="0">
            <a:spAutoFit/>
          </a:bodyPr>
          <a:lstStyle/>
          <a:p>
            <a:r>
              <a:rPr lang="es-ES" sz="1100"/>
              <a:t>Sistema </a:t>
            </a:r>
            <a:r>
              <a:rPr lang="es-ES" sz="1100" dirty="0"/>
              <a:t>KINOS</a:t>
            </a:r>
          </a:p>
        </p:txBody>
      </p:sp>
    </p:spTree>
    <p:extLst>
      <p:ext uri="{BB962C8B-B14F-4D97-AF65-F5344CB8AC3E}">
        <p14:creationId xmlns:p14="http://schemas.microsoft.com/office/powerpoint/2010/main" val="4013359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2904382"/>
            <a:ext cx="9144000" cy="1049235"/>
          </a:xfrm>
        </p:spPr>
        <p:txBody>
          <a:bodyPr>
            <a:normAutofit/>
          </a:bodyPr>
          <a:lstStyle/>
          <a:p>
            <a:pPr algn="ctr">
              <a:lnSpc>
                <a:spcPct val="150000"/>
              </a:lnSpc>
            </a:pPr>
            <a:r>
              <a:rPr lang="es-ES" dirty="0"/>
              <a:t>Diseño e Implementación HW</a:t>
            </a:r>
          </a:p>
        </p:txBody>
      </p:sp>
    </p:spTree>
    <p:extLst>
      <p:ext uri="{BB962C8B-B14F-4D97-AF65-F5344CB8AC3E}">
        <p14:creationId xmlns:p14="http://schemas.microsoft.com/office/powerpoint/2010/main" val="210887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11</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Jerarquía Circuito</a:t>
            </a:r>
          </a:p>
        </p:txBody>
      </p:sp>
      <p:pic>
        <p:nvPicPr>
          <p:cNvPr id="9" name="Imagen 8" descr="Diagrama&#10;&#10;Descripción generada automáticamente">
            <a:extLst>
              <a:ext uri="{FF2B5EF4-FFF2-40B4-BE49-F238E27FC236}">
                <a16:creationId xmlns:a16="http://schemas.microsoft.com/office/drawing/2014/main" id="{CF3F38ED-A891-4C19-AD2F-784FCF20DD1C}"/>
              </a:ext>
            </a:extLst>
          </p:cNvPr>
          <p:cNvPicPr/>
          <p:nvPr/>
        </p:nvPicPr>
        <p:blipFill>
          <a:blip r:embed="rId4">
            <a:extLst>
              <a:ext uri="{28A0092B-C50C-407E-A947-70E740481C1C}">
                <a14:useLocalDpi xmlns:a14="http://schemas.microsoft.com/office/drawing/2010/main" val="0"/>
              </a:ext>
            </a:extLst>
          </a:blip>
          <a:stretch>
            <a:fillRect/>
          </a:stretch>
        </p:blipFill>
        <p:spPr>
          <a:xfrm>
            <a:off x="647564" y="2132856"/>
            <a:ext cx="7848871" cy="3831657"/>
          </a:xfrm>
          <a:prstGeom prst="rect">
            <a:avLst/>
          </a:prstGeom>
        </p:spPr>
      </p:pic>
    </p:spTree>
    <p:extLst>
      <p:ext uri="{BB962C8B-B14F-4D97-AF65-F5344CB8AC3E}">
        <p14:creationId xmlns:p14="http://schemas.microsoft.com/office/powerpoint/2010/main" val="197536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Alimentación</a:t>
            </a:r>
          </a:p>
        </p:txBody>
      </p:sp>
      <p:pic>
        <p:nvPicPr>
          <p:cNvPr id="5" name="Imagen 4" descr="Diagrama, Esquemático&#10;&#10;Descripción generada automáticamente">
            <a:extLst>
              <a:ext uri="{FF2B5EF4-FFF2-40B4-BE49-F238E27FC236}">
                <a16:creationId xmlns:a16="http://schemas.microsoft.com/office/drawing/2014/main" id="{12C2B3B0-72EB-4164-98B0-6A27219E8A6E}"/>
              </a:ext>
            </a:extLst>
          </p:cNvPr>
          <p:cNvPicPr/>
          <p:nvPr/>
        </p:nvPicPr>
        <p:blipFill>
          <a:blip r:embed="rId4"/>
          <a:stretch>
            <a:fillRect/>
          </a:stretch>
        </p:blipFill>
        <p:spPr>
          <a:xfrm>
            <a:off x="1798636" y="1916832"/>
            <a:ext cx="5546726" cy="4413243"/>
          </a:xfrm>
          <a:prstGeom prst="rect">
            <a:avLst/>
          </a:prstGeom>
        </p:spPr>
      </p:pic>
    </p:spTree>
    <p:extLst>
      <p:ext uri="{BB962C8B-B14F-4D97-AF65-F5344CB8AC3E}">
        <p14:creationId xmlns:p14="http://schemas.microsoft.com/office/powerpoint/2010/main" val="7515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Integración Modulo</a:t>
            </a:r>
          </a:p>
        </p:txBody>
      </p:sp>
      <p:pic>
        <p:nvPicPr>
          <p:cNvPr id="7" name="Imagen 6" descr="Diagrama, Esquemático&#10;&#10;Descripción generada automáticamente">
            <a:extLst>
              <a:ext uri="{FF2B5EF4-FFF2-40B4-BE49-F238E27FC236}">
                <a16:creationId xmlns:a16="http://schemas.microsoft.com/office/drawing/2014/main" id="{9144D987-1BA9-4B31-ADD6-285AA6DD387E}"/>
              </a:ext>
            </a:extLst>
          </p:cNvPr>
          <p:cNvPicPr/>
          <p:nvPr/>
        </p:nvPicPr>
        <p:blipFill>
          <a:blip r:embed="rId4"/>
          <a:stretch>
            <a:fillRect/>
          </a:stretch>
        </p:blipFill>
        <p:spPr>
          <a:xfrm>
            <a:off x="1295933" y="1916832"/>
            <a:ext cx="6552134" cy="3940471"/>
          </a:xfrm>
          <a:prstGeom prst="rect">
            <a:avLst/>
          </a:prstGeom>
        </p:spPr>
      </p:pic>
    </p:spTree>
    <p:extLst>
      <p:ext uri="{BB962C8B-B14F-4D97-AF65-F5344CB8AC3E}">
        <p14:creationId xmlns:p14="http://schemas.microsoft.com/office/powerpoint/2010/main" val="142678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14</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Cookie </a:t>
            </a:r>
            <a:r>
              <a:rPr lang="es-ES" dirty="0" err="1"/>
              <a:t>Connector</a:t>
            </a:r>
            <a:endParaRPr lang="es-ES" dirty="0"/>
          </a:p>
        </p:txBody>
      </p:sp>
      <p:pic>
        <p:nvPicPr>
          <p:cNvPr id="5" name="Imagen 4" descr="Tabla&#10;&#10;Descripción generada automáticamente con confianza baja">
            <a:extLst>
              <a:ext uri="{FF2B5EF4-FFF2-40B4-BE49-F238E27FC236}">
                <a16:creationId xmlns:a16="http://schemas.microsoft.com/office/drawing/2014/main" id="{9B668F8D-7EF6-4D8B-BDEB-330D40D09469}"/>
              </a:ext>
            </a:extLst>
          </p:cNvPr>
          <p:cNvPicPr/>
          <p:nvPr/>
        </p:nvPicPr>
        <p:blipFill>
          <a:blip r:embed="rId4"/>
          <a:stretch>
            <a:fillRect/>
          </a:stretch>
        </p:blipFill>
        <p:spPr>
          <a:xfrm>
            <a:off x="2699791" y="1737177"/>
            <a:ext cx="3744416" cy="4608513"/>
          </a:xfrm>
          <a:prstGeom prst="rect">
            <a:avLst/>
          </a:prstGeom>
        </p:spPr>
      </p:pic>
    </p:spTree>
    <p:extLst>
      <p:ext uri="{BB962C8B-B14F-4D97-AF65-F5344CB8AC3E}">
        <p14:creationId xmlns:p14="http://schemas.microsoft.com/office/powerpoint/2010/main" val="229387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USB</a:t>
            </a:r>
          </a:p>
        </p:txBody>
      </p:sp>
      <p:pic>
        <p:nvPicPr>
          <p:cNvPr id="5" name="Imagen 4" descr="Gráfico&#10;&#10;Descripción generada automáticamente">
            <a:extLst>
              <a:ext uri="{FF2B5EF4-FFF2-40B4-BE49-F238E27FC236}">
                <a16:creationId xmlns:a16="http://schemas.microsoft.com/office/drawing/2014/main" id="{C08D0BE2-21FD-4E09-A742-7FE63F4B8856}"/>
              </a:ext>
            </a:extLst>
          </p:cNvPr>
          <p:cNvPicPr/>
          <p:nvPr/>
        </p:nvPicPr>
        <p:blipFill>
          <a:blip r:embed="rId4"/>
          <a:stretch>
            <a:fillRect/>
          </a:stretch>
        </p:blipFill>
        <p:spPr>
          <a:xfrm>
            <a:off x="1205922" y="2204864"/>
            <a:ext cx="6732153" cy="3096344"/>
          </a:xfrm>
          <a:prstGeom prst="rect">
            <a:avLst/>
          </a:prstGeom>
        </p:spPr>
      </p:pic>
    </p:spTree>
    <p:extLst>
      <p:ext uri="{BB962C8B-B14F-4D97-AF65-F5344CB8AC3E}">
        <p14:creationId xmlns:p14="http://schemas.microsoft.com/office/powerpoint/2010/main" val="93332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Layout</a:t>
            </a:r>
          </a:p>
        </p:txBody>
      </p:sp>
      <p:pic>
        <p:nvPicPr>
          <p:cNvPr id="5" name="Imagen 4" descr="Imagen que contiene electrónica, circuito&#10;&#10;Descripción generada automáticamente">
            <a:extLst>
              <a:ext uri="{FF2B5EF4-FFF2-40B4-BE49-F238E27FC236}">
                <a16:creationId xmlns:a16="http://schemas.microsoft.com/office/drawing/2014/main" id="{BB5AECBA-5044-4AA6-ABBE-7A17FA69F6A5}"/>
              </a:ext>
            </a:extLst>
          </p:cNvPr>
          <p:cNvPicPr>
            <a:picLocks noChangeAspect="1"/>
          </p:cNvPicPr>
          <p:nvPr/>
        </p:nvPicPr>
        <p:blipFill>
          <a:blip r:embed="rId4"/>
          <a:stretch>
            <a:fillRect/>
          </a:stretch>
        </p:blipFill>
        <p:spPr>
          <a:xfrm>
            <a:off x="5652120" y="1741931"/>
            <a:ext cx="3135052" cy="2064229"/>
          </a:xfrm>
          <a:prstGeom prst="rect">
            <a:avLst/>
          </a:prstGeom>
        </p:spPr>
      </p:pic>
      <p:pic>
        <p:nvPicPr>
          <p:cNvPr id="3" name="Imagen 2">
            <a:extLst>
              <a:ext uri="{FF2B5EF4-FFF2-40B4-BE49-F238E27FC236}">
                <a16:creationId xmlns:a16="http://schemas.microsoft.com/office/drawing/2014/main" id="{AC4BB925-4608-4C1A-AA57-108A4F7C8A13}"/>
              </a:ext>
            </a:extLst>
          </p:cNvPr>
          <p:cNvPicPr>
            <a:picLocks noChangeAspect="1"/>
          </p:cNvPicPr>
          <p:nvPr/>
        </p:nvPicPr>
        <p:blipFill>
          <a:blip r:embed="rId5"/>
          <a:stretch>
            <a:fillRect/>
          </a:stretch>
        </p:blipFill>
        <p:spPr>
          <a:xfrm>
            <a:off x="701824" y="2276872"/>
            <a:ext cx="4248472" cy="3191665"/>
          </a:xfrm>
          <a:prstGeom prst="rect">
            <a:avLst/>
          </a:prstGeom>
        </p:spPr>
      </p:pic>
      <p:pic>
        <p:nvPicPr>
          <p:cNvPr id="7" name="Imagen 6" descr="Un circuito electrónico&#10;&#10;Descripción generada automáticamente con confianza media">
            <a:extLst>
              <a:ext uri="{FF2B5EF4-FFF2-40B4-BE49-F238E27FC236}">
                <a16:creationId xmlns:a16="http://schemas.microsoft.com/office/drawing/2014/main" id="{73DB1E05-5967-493D-AC2D-40922140CD39}"/>
              </a:ext>
            </a:extLst>
          </p:cNvPr>
          <p:cNvPicPr>
            <a:picLocks noChangeAspect="1"/>
          </p:cNvPicPr>
          <p:nvPr/>
        </p:nvPicPr>
        <p:blipFill>
          <a:blip r:embed="rId6"/>
          <a:stretch>
            <a:fillRect/>
          </a:stretch>
        </p:blipFill>
        <p:spPr>
          <a:xfrm>
            <a:off x="5580112" y="4211809"/>
            <a:ext cx="3135052" cy="1793375"/>
          </a:xfrm>
          <a:prstGeom prst="rect">
            <a:avLst/>
          </a:prstGeom>
        </p:spPr>
      </p:pic>
    </p:spTree>
    <p:extLst>
      <p:ext uri="{BB962C8B-B14F-4D97-AF65-F5344CB8AC3E}">
        <p14:creationId xmlns:p14="http://schemas.microsoft.com/office/powerpoint/2010/main" val="120687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Implementación Software</a:t>
            </a:r>
          </a:p>
        </p:txBody>
      </p:sp>
      <p:sp>
        <p:nvSpPr>
          <p:cNvPr id="2" name="Rectángulo 1">
            <a:extLst>
              <a:ext uri="{FF2B5EF4-FFF2-40B4-BE49-F238E27FC236}">
                <a16:creationId xmlns:a16="http://schemas.microsoft.com/office/drawing/2014/main" id="{F76AC678-1FFF-462A-B6E0-1C84635F7A75}"/>
              </a:ext>
            </a:extLst>
          </p:cNvPr>
          <p:cNvSpPr/>
          <p:nvPr/>
        </p:nvSpPr>
        <p:spPr bwMode="auto">
          <a:xfrm>
            <a:off x="1547664" y="2204864"/>
            <a:ext cx="2016224" cy="259228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µC</a:t>
            </a:r>
          </a:p>
        </p:txBody>
      </p:sp>
      <p:sp>
        <p:nvSpPr>
          <p:cNvPr id="3" name="Rectángulo 2">
            <a:extLst>
              <a:ext uri="{FF2B5EF4-FFF2-40B4-BE49-F238E27FC236}">
                <a16:creationId xmlns:a16="http://schemas.microsoft.com/office/drawing/2014/main" id="{A500E4BB-65F5-4D2F-94E1-AB373948E6F3}"/>
              </a:ext>
            </a:extLst>
          </p:cNvPr>
          <p:cNvSpPr/>
          <p:nvPr/>
        </p:nvSpPr>
        <p:spPr bwMode="auto">
          <a:xfrm>
            <a:off x="1979712" y="3176972"/>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000000"/>
                </a:solidFill>
                <a:effectLst/>
                <a:latin typeface="Arial" charset="0"/>
                <a:ea typeface="ＭＳ Ｐゴシック" charset="0"/>
                <a:cs typeface="Geneva" charset="0"/>
              </a:rPr>
              <a:t>COBS ENCODING</a:t>
            </a:r>
          </a:p>
        </p:txBody>
      </p:sp>
      <p:sp>
        <p:nvSpPr>
          <p:cNvPr id="8" name="Rectángulo 7">
            <a:extLst>
              <a:ext uri="{FF2B5EF4-FFF2-40B4-BE49-F238E27FC236}">
                <a16:creationId xmlns:a16="http://schemas.microsoft.com/office/drawing/2014/main" id="{90CD8C7D-24C7-4F21-A38B-42ED284E47EF}"/>
              </a:ext>
            </a:extLst>
          </p:cNvPr>
          <p:cNvSpPr/>
          <p:nvPr/>
        </p:nvSpPr>
        <p:spPr bwMode="auto">
          <a:xfrm>
            <a:off x="1979712" y="4293096"/>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UART</a:t>
            </a:r>
          </a:p>
        </p:txBody>
      </p:sp>
      <p:cxnSp>
        <p:nvCxnSpPr>
          <p:cNvPr id="11" name="Conector recto de flecha 10">
            <a:extLst>
              <a:ext uri="{FF2B5EF4-FFF2-40B4-BE49-F238E27FC236}">
                <a16:creationId xmlns:a16="http://schemas.microsoft.com/office/drawing/2014/main" id="{BF61A576-4AF1-4DA4-8A9A-0218F18D4677}"/>
              </a:ext>
            </a:extLst>
          </p:cNvPr>
          <p:cNvCxnSpPr>
            <a:stCxn id="3" idx="2"/>
            <a:endCxn id="8" idx="0"/>
          </p:cNvCxnSpPr>
          <p:nvPr/>
        </p:nvCxnSpPr>
        <p:spPr bwMode="auto">
          <a:xfrm>
            <a:off x="2555776" y="3681028"/>
            <a:ext cx="0" cy="61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Conector: angular 12">
            <a:extLst>
              <a:ext uri="{FF2B5EF4-FFF2-40B4-BE49-F238E27FC236}">
                <a16:creationId xmlns:a16="http://schemas.microsoft.com/office/drawing/2014/main" id="{7EE02CD1-FD7E-4D11-BDAE-E533B7414DB0}"/>
              </a:ext>
            </a:extLst>
          </p:cNvPr>
          <p:cNvCxnSpPr>
            <a:cxnSpLocks/>
            <a:stCxn id="8" idx="2"/>
            <a:endCxn id="22" idx="2"/>
          </p:cNvCxnSpPr>
          <p:nvPr/>
        </p:nvCxnSpPr>
        <p:spPr bwMode="auto">
          <a:xfrm rot="16200000" flipH="1">
            <a:off x="4572000" y="2780928"/>
            <a:ext cx="12700" cy="4032448"/>
          </a:xfrm>
          <a:prstGeom prst="bentConnector3">
            <a:avLst>
              <a:gd name="adj1" fmla="val 1800000"/>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Rectángulo 13">
            <a:extLst>
              <a:ext uri="{FF2B5EF4-FFF2-40B4-BE49-F238E27FC236}">
                <a16:creationId xmlns:a16="http://schemas.microsoft.com/office/drawing/2014/main" id="{46CF97B1-FE78-4E7D-8F05-52802B6C9601}"/>
              </a:ext>
            </a:extLst>
          </p:cNvPr>
          <p:cNvSpPr/>
          <p:nvPr/>
        </p:nvSpPr>
        <p:spPr bwMode="auto">
          <a:xfrm>
            <a:off x="5580114" y="2204864"/>
            <a:ext cx="2016224" cy="259228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Módulo Kirale</a:t>
            </a:r>
          </a:p>
        </p:txBody>
      </p:sp>
      <p:sp>
        <p:nvSpPr>
          <p:cNvPr id="21" name="Rectángulo 20">
            <a:extLst>
              <a:ext uri="{FF2B5EF4-FFF2-40B4-BE49-F238E27FC236}">
                <a16:creationId xmlns:a16="http://schemas.microsoft.com/office/drawing/2014/main" id="{5859BB29-B3E8-493B-A269-DE162B835AFE}"/>
              </a:ext>
            </a:extLst>
          </p:cNvPr>
          <p:cNvSpPr/>
          <p:nvPr/>
        </p:nvSpPr>
        <p:spPr bwMode="auto">
          <a:xfrm>
            <a:off x="6012160" y="3176972"/>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000000"/>
                </a:solidFill>
                <a:effectLst/>
                <a:latin typeface="Arial" charset="0"/>
                <a:ea typeface="ＭＳ Ｐゴシック" charset="0"/>
                <a:cs typeface="Geneva" charset="0"/>
              </a:rPr>
              <a:t>COBS ENCODING</a:t>
            </a:r>
          </a:p>
        </p:txBody>
      </p:sp>
      <p:sp>
        <p:nvSpPr>
          <p:cNvPr id="22" name="Rectángulo 21">
            <a:extLst>
              <a:ext uri="{FF2B5EF4-FFF2-40B4-BE49-F238E27FC236}">
                <a16:creationId xmlns:a16="http://schemas.microsoft.com/office/drawing/2014/main" id="{9549211E-0B42-45B8-AC7D-68C5B6AAE280}"/>
              </a:ext>
            </a:extLst>
          </p:cNvPr>
          <p:cNvSpPr/>
          <p:nvPr/>
        </p:nvSpPr>
        <p:spPr bwMode="auto">
          <a:xfrm>
            <a:off x="6012160" y="4293096"/>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UART</a:t>
            </a:r>
          </a:p>
        </p:txBody>
      </p:sp>
      <p:cxnSp>
        <p:nvCxnSpPr>
          <p:cNvPr id="24" name="Conector recto de flecha 23">
            <a:extLst>
              <a:ext uri="{FF2B5EF4-FFF2-40B4-BE49-F238E27FC236}">
                <a16:creationId xmlns:a16="http://schemas.microsoft.com/office/drawing/2014/main" id="{93707D69-EF0A-4CE6-97E9-D35A967174B0}"/>
              </a:ext>
            </a:extLst>
          </p:cNvPr>
          <p:cNvCxnSpPr/>
          <p:nvPr/>
        </p:nvCxnSpPr>
        <p:spPr bwMode="auto">
          <a:xfrm>
            <a:off x="6594574" y="3681028"/>
            <a:ext cx="0" cy="61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23965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2904382"/>
            <a:ext cx="9144000" cy="1049235"/>
          </a:xfrm>
        </p:spPr>
        <p:txBody>
          <a:bodyPr>
            <a:normAutofit/>
          </a:bodyPr>
          <a:lstStyle/>
          <a:p>
            <a:pPr algn="ctr">
              <a:lnSpc>
                <a:spcPct val="150000"/>
              </a:lnSpc>
            </a:pPr>
            <a:r>
              <a:rPr lang="es-ES" dirty="0"/>
              <a:t>Pruebas Experimentales</a:t>
            </a:r>
          </a:p>
        </p:txBody>
      </p:sp>
    </p:spTree>
    <p:extLst>
      <p:ext uri="{BB962C8B-B14F-4D97-AF65-F5344CB8AC3E}">
        <p14:creationId xmlns:p14="http://schemas.microsoft.com/office/powerpoint/2010/main" val="23378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8F2BDD73-7CA4-4225-BC10-39FFF3775878}"/>
              </a:ext>
            </a:extLst>
          </p:cNvPr>
          <p:cNvSpPr>
            <a:spLocks noGrp="1"/>
          </p:cNvSpPr>
          <p:nvPr>
            <p:ph type="title"/>
          </p:nvPr>
        </p:nvSpPr>
        <p:spPr>
          <a:xfrm>
            <a:off x="0" y="908720"/>
            <a:ext cx="9144000" cy="1049235"/>
          </a:xfrm>
        </p:spPr>
        <p:txBody>
          <a:bodyPr>
            <a:normAutofit/>
          </a:bodyPr>
          <a:lstStyle/>
          <a:p>
            <a:pPr algn="ctr">
              <a:lnSpc>
                <a:spcPct val="150000"/>
              </a:lnSpc>
            </a:pPr>
            <a:r>
              <a:rPr lang="es-ES" dirty="0"/>
              <a:t>Índice</a:t>
            </a:r>
          </a:p>
        </p:txBody>
      </p:sp>
      <p:sp>
        <p:nvSpPr>
          <p:cNvPr id="5" name="Marcador de contenido 2">
            <a:extLst>
              <a:ext uri="{FF2B5EF4-FFF2-40B4-BE49-F238E27FC236}">
                <a16:creationId xmlns:a16="http://schemas.microsoft.com/office/drawing/2014/main" id="{59DC5A7C-074B-49A2-BB13-685DDA05AAAF}"/>
              </a:ext>
            </a:extLst>
          </p:cNvPr>
          <p:cNvSpPr>
            <a:spLocks noGrp="1"/>
          </p:cNvSpPr>
          <p:nvPr>
            <p:ph idx="1"/>
          </p:nvPr>
        </p:nvSpPr>
        <p:spPr>
          <a:xfrm>
            <a:off x="539788" y="2067719"/>
            <a:ext cx="8604212" cy="3960440"/>
          </a:xfrm>
        </p:spPr>
        <p:txBody>
          <a:bodyPr numCol="2">
            <a:normAutofit/>
          </a:bodyPr>
          <a:lstStyle/>
          <a:p>
            <a:r>
              <a:rPr lang="es-ES" sz="2000" dirty="0"/>
              <a:t>1. Motivación del Proyecto</a:t>
            </a:r>
          </a:p>
          <a:p>
            <a:r>
              <a:rPr lang="es-ES" sz="2000" dirty="0"/>
              <a:t>2. Análisis Tecnologías IoT</a:t>
            </a:r>
          </a:p>
          <a:p>
            <a:r>
              <a:rPr lang="es-ES" sz="2000" dirty="0"/>
              <a:t>3. Objetivos del proyecto</a:t>
            </a:r>
          </a:p>
          <a:p>
            <a:r>
              <a:rPr lang="es-ES" sz="2000" dirty="0"/>
              <a:t>4. Análisis Teórico Thread</a:t>
            </a:r>
          </a:p>
          <a:p>
            <a:r>
              <a:rPr lang="es-ES" sz="2000" dirty="0"/>
              <a:t>5. Análisis Tecnología Thread</a:t>
            </a:r>
          </a:p>
          <a:p>
            <a:r>
              <a:rPr lang="es-ES" sz="2000" dirty="0"/>
              <a:t>6. Diseño e Implementación HW</a:t>
            </a:r>
          </a:p>
          <a:p>
            <a:r>
              <a:rPr lang="es-ES" sz="2000" dirty="0"/>
              <a:t>7. Implementación SW</a:t>
            </a:r>
          </a:p>
          <a:p>
            <a:r>
              <a:rPr lang="es-ES" sz="2000" dirty="0"/>
              <a:t>8. Pruebas Experimentales</a:t>
            </a:r>
          </a:p>
          <a:p>
            <a:r>
              <a:rPr lang="es-ES" sz="2000" dirty="0"/>
              <a:t>9. Conclusiones y Líneas Futuras</a:t>
            </a:r>
          </a:p>
          <a:p>
            <a:r>
              <a:rPr lang="es-ES" sz="2000" dirty="0"/>
              <a:t>10. Preguntas</a:t>
            </a:r>
          </a:p>
          <a:p>
            <a:endParaRPr lang="es-ES" dirty="0"/>
          </a:p>
          <a:p>
            <a:endParaRPr lang="es-ES" dirty="0"/>
          </a:p>
          <a:p>
            <a:pPr lvl="1"/>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fontScale="90000"/>
          </a:bodyPr>
          <a:lstStyle/>
          <a:p>
            <a:pPr algn="ctr">
              <a:lnSpc>
                <a:spcPct val="150000"/>
              </a:lnSpc>
            </a:pPr>
            <a:r>
              <a:rPr lang="es-ES" dirty="0"/>
              <a:t>Primera Interacción Con Dongle USB</a:t>
            </a:r>
          </a:p>
        </p:txBody>
      </p:sp>
      <p:pic>
        <p:nvPicPr>
          <p:cNvPr id="5" name="Imagen 4" descr="Imagen que contiene circuito&#10;&#10;Descripción generada automáticamente">
            <a:extLst>
              <a:ext uri="{FF2B5EF4-FFF2-40B4-BE49-F238E27FC236}">
                <a16:creationId xmlns:a16="http://schemas.microsoft.com/office/drawing/2014/main" id="{ED76D68A-EE3F-4396-8882-D05115FD3A7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04753" y="2235750"/>
            <a:ext cx="6534493" cy="2880320"/>
          </a:xfrm>
          <a:prstGeom prst="rect">
            <a:avLst/>
          </a:prstGeom>
          <a:noFill/>
          <a:ln>
            <a:noFill/>
          </a:ln>
        </p:spPr>
      </p:pic>
    </p:spTree>
    <p:extLst>
      <p:ext uri="{BB962C8B-B14F-4D97-AF65-F5344CB8AC3E}">
        <p14:creationId xmlns:p14="http://schemas.microsoft.com/office/powerpoint/2010/main" val="399201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0344" y="692696"/>
            <a:ext cx="9144000" cy="1049235"/>
          </a:xfrm>
        </p:spPr>
        <p:txBody>
          <a:bodyPr>
            <a:normAutofit/>
          </a:bodyPr>
          <a:lstStyle/>
          <a:p>
            <a:pPr algn="ctr">
              <a:lnSpc>
                <a:spcPct val="150000"/>
              </a:lnSpc>
            </a:pPr>
            <a:r>
              <a:rPr lang="es-ES" dirty="0"/>
              <a:t>Pruebas con dos nodos</a:t>
            </a:r>
          </a:p>
        </p:txBody>
      </p:sp>
      <p:pic>
        <p:nvPicPr>
          <p:cNvPr id="7" name="Imagen 6" descr="Imagen de la pantalla de un celular con texto e imágenes&#10;&#10;Descripción generada automáticamente con confianza media">
            <a:extLst>
              <a:ext uri="{FF2B5EF4-FFF2-40B4-BE49-F238E27FC236}">
                <a16:creationId xmlns:a16="http://schemas.microsoft.com/office/drawing/2014/main" id="{243BF52E-FDDD-43E7-B164-7B4FBA71BFFD}"/>
              </a:ext>
            </a:extLst>
          </p:cNvPr>
          <p:cNvPicPr/>
          <p:nvPr/>
        </p:nvPicPr>
        <p:blipFill>
          <a:blip r:embed="rId4">
            <a:extLst>
              <a:ext uri="{28A0092B-C50C-407E-A947-70E740481C1C}">
                <a14:useLocalDpi xmlns:a14="http://schemas.microsoft.com/office/drawing/2010/main" val="0"/>
              </a:ext>
            </a:extLst>
          </a:blip>
          <a:stretch>
            <a:fillRect/>
          </a:stretch>
        </p:blipFill>
        <p:spPr>
          <a:xfrm>
            <a:off x="1104827" y="1976264"/>
            <a:ext cx="6934345" cy="3072358"/>
          </a:xfrm>
          <a:prstGeom prst="rect">
            <a:avLst/>
          </a:prstGeom>
        </p:spPr>
      </p:pic>
      <p:cxnSp>
        <p:nvCxnSpPr>
          <p:cNvPr id="5" name="Conector recto de flecha 4" descr="UDP&#10;">
            <a:extLst>
              <a:ext uri="{FF2B5EF4-FFF2-40B4-BE49-F238E27FC236}">
                <a16:creationId xmlns:a16="http://schemas.microsoft.com/office/drawing/2014/main" id="{BFB7CACC-2E29-4971-A802-1077B3A7DA32}"/>
              </a:ext>
            </a:extLst>
          </p:cNvPr>
          <p:cNvCxnSpPr>
            <a:cxnSpLocks/>
          </p:cNvCxnSpPr>
          <p:nvPr/>
        </p:nvCxnSpPr>
        <p:spPr bwMode="auto">
          <a:xfrm>
            <a:off x="4427984" y="3344416"/>
            <a:ext cx="0" cy="57519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CuadroTexto 7">
            <a:extLst>
              <a:ext uri="{FF2B5EF4-FFF2-40B4-BE49-F238E27FC236}">
                <a16:creationId xmlns:a16="http://schemas.microsoft.com/office/drawing/2014/main" id="{387E1BFF-DE9F-4593-AE8A-684F0E11E032}"/>
              </a:ext>
            </a:extLst>
          </p:cNvPr>
          <p:cNvSpPr txBox="1"/>
          <p:nvPr/>
        </p:nvSpPr>
        <p:spPr>
          <a:xfrm>
            <a:off x="4427984" y="3512443"/>
            <a:ext cx="1152128" cy="246221"/>
          </a:xfrm>
          <a:prstGeom prst="rect">
            <a:avLst/>
          </a:prstGeom>
          <a:noFill/>
        </p:spPr>
        <p:txBody>
          <a:bodyPr wrap="square" rtlCol="0">
            <a:spAutoFit/>
          </a:bodyPr>
          <a:lstStyle/>
          <a:p>
            <a:r>
              <a:rPr lang="es-ES" sz="1000" dirty="0"/>
              <a:t>Mensajes</a:t>
            </a:r>
            <a:r>
              <a:rPr lang="es-ES" sz="800" dirty="0"/>
              <a:t> UDP</a:t>
            </a:r>
          </a:p>
        </p:txBody>
      </p:sp>
      <p:sp>
        <p:nvSpPr>
          <p:cNvPr id="9" name="CuadroTexto 8">
            <a:extLst>
              <a:ext uri="{FF2B5EF4-FFF2-40B4-BE49-F238E27FC236}">
                <a16:creationId xmlns:a16="http://schemas.microsoft.com/office/drawing/2014/main" id="{6E796AB0-FF3C-41FA-9021-113139F9A4CA}"/>
              </a:ext>
            </a:extLst>
          </p:cNvPr>
          <p:cNvSpPr txBox="1"/>
          <p:nvPr/>
        </p:nvSpPr>
        <p:spPr>
          <a:xfrm>
            <a:off x="611560" y="5146513"/>
            <a:ext cx="3024336" cy="1569660"/>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10 cm</a:t>
            </a:r>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r>
              <a:rPr lang="es-ES" sz="1200" b="1" dirty="0"/>
              <a:t>Periodicidad de mensajes: </a:t>
            </a:r>
            <a:r>
              <a:rPr lang="es-ES" sz="1200" dirty="0"/>
              <a:t>2-3 s</a:t>
            </a:r>
          </a:p>
          <a:p>
            <a:pPr marL="171450" indent="-171450">
              <a:buFont typeface="Arial" panose="020B0604020202020204" pitchFamily="34" charset="0"/>
              <a:buChar char="•"/>
            </a:pPr>
            <a:r>
              <a:rPr lang="es-ES" sz="1200" b="1" dirty="0"/>
              <a:t>Duración de Prueba: </a:t>
            </a:r>
            <a:r>
              <a:rPr lang="es-ES" sz="1200" dirty="0"/>
              <a:t>2 horas</a:t>
            </a: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Tree>
    <p:extLst>
      <p:ext uri="{BB962C8B-B14F-4D97-AF65-F5344CB8AC3E}">
        <p14:creationId xmlns:p14="http://schemas.microsoft.com/office/powerpoint/2010/main" val="46309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21</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8" name="Imagen 7" descr="Imagen de la pantalla de un celular con letras&#10;&#10;Descripción generada automáticamente con confianza media">
            <a:extLst>
              <a:ext uri="{FF2B5EF4-FFF2-40B4-BE49-F238E27FC236}">
                <a16:creationId xmlns:a16="http://schemas.microsoft.com/office/drawing/2014/main" id="{DFC6D2CF-F792-4CCE-ADC5-BDC7211D520E}"/>
              </a:ext>
            </a:extLst>
          </p:cNvPr>
          <p:cNvPicPr/>
          <p:nvPr/>
        </p:nvPicPr>
        <p:blipFill>
          <a:blip r:embed="rId4">
            <a:extLst>
              <a:ext uri="{28A0092B-C50C-407E-A947-70E740481C1C}">
                <a14:useLocalDpi xmlns:a14="http://schemas.microsoft.com/office/drawing/2010/main" val="0"/>
              </a:ext>
            </a:extLst>
          </a:blip>
          <a:stretch>
            <a:fillRect/>
          </a:stretch>
        </p:blipFill>
        <p:spPr>
          <a:xfrm>
            <a:off x="107504" y="1979655"/>
            <a:ext cx="5472608" cy="1737377"/>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E1162A19-BD39-4295-A7A1-E4782F5EA45D}"/>
              </a:ext>
            </a:extLst>
          </p:cNvPr>
          <p:cNvPicPr/>
          <p:nvPr/>
        </p:nvPicPr>
        <p:blipFill>
          <a:blip r:embed="rId5"/>
          <a:stretch>
            <a:fillRect/>
          </a:stretch>
        </p:blipFill>
        <p:spPr>
          <a:xfrm>
            <a:off x="3743960" y="4115435"/>
            <a:ext cx="5400040" cy="2513965"/>
          </a:xfrm>
          <a:prstGeom prst="rect">
            <a:avLst/>
          </a:prstGeom>
        </p:spPr>
      </p:pic>
    </p:spTree>
    <p:extLst>
      <p:ext uri="{BB962C8B-B14F-4D97-AF65-F5344CB8AC3E}">
        <p14:creationId xmlns:p14="http://schemas.microsoft.com/office/powerpoint/2010/main" val="230694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7" name="Imagen 6" descr="Diagrama&#10;&#10;Descripción generada automáticamente">
            <a:extLst>
              <a:ext uri="{FF2B5EF4-FFF2-40B4-BE49-F238E27FC236}">
                <a16:creationId xmlns:a16="http://schemas.microsoft.com/office/drawing/2014/main" id="{46AB64F1-A35F-4512-B3E2-3C0527FDCC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132856"/>
            <a:ext cx="4108053" cy="3672408"/>
          </a:xfrm>
          <a:prstGeom prst="rect">
            <a:avLst/>
          </a:prstGeom>
          <a:noFill/>
          <a:ln>
            <a:noFill/>
          </a:ln>
        </p:spPr>
      </p:pic>
      <p:cxnSp>
        <p:nvCxnSpPr>
          <p:cNvPr id="3" name="Conector recto de flecha 2" descr="UDP&#10;">
            <a:extLst>
              <a:ext uri="{FF2B5EF4-FFF2-40B4-BE49-F238E27FC236}">
                <a16:creationId xmlns:a16="http://schemas.microsoft.com/office/drawing/2014/main" id="{95C03B3F-384D-4C85-9C81-EBA04DD9DB8A}"/>
              </a:ext>
            </a:extLst>
          </p:cNvPr>
          <p:cNvCxnSpPr/>
          <p:nvPr/>
        </p:nvCxnSpPr>
        <p:spPr bwMode="auto">
          <a:xfrm>
            <a:off x="3025627" y="3933056"/>
            <a:ext cx="864096" cy="86409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CuadroTexto 4">
            <a:extLst>
              <a:ext uri="{FF2B5EF4-FFF2-40B4-BE49-F238E27FC236}">
                <a16:creationId xmlns:a16="http://schemas.microsoft.com/office/drawing/2014/main" id="{9A13C01F-0320-4403-A8C0-D85D8B4D59A8}"/>
              </a:ext>
            </a:extLst>
          </p:cNvPr>
          <p:cNvSpPr txBox="1"/>
          <p:nvPr/>
        </p:nvSpPr>
        <p:spPr>
          <a:xfrm>
            <a:off x="3385667" y="4077073"/>
            <a:ext cx="1152128" cy="215444"/>
          </a:xfrm>
          <a:prstGeom prst="rect">
            <a:avLst/>
          </a:prstGeom>
          <a:noFill/>
        </p:spPr>
        <p:txBody>
          <a:bodyPr wrap="square" rtlCol="0">
            <a:spAutoFit/>
          </a:bodyPr>
          <a:lstStyle/>
          <a:p>
            <a:r>
              <a:rPr lang="es-ES" sz="800" dirty="0"/>
              <a:t>Mensajes UDP</a:t>
            </a:r>
          </a:p>
        </p:txBody>
      </p:sp>
      <p:sp>
        <p:nvSpPr>
          <p:cNvPr id="8" name="CuadroTexto 7">
            <a:extLst>
              <a:ext uri="{FF2B5EF4-FFF2-40B4-BE49-F238E27FC236}">
                <a16:creationId xmlns:a16="http://schemas.microsoft.com/office/drawing/2014/main" id="{84CF1DC1-BD9F-4BCF-B1ED-C7C5345A6DE4}"/>
              </a:ext>
            </a:extLst>
          </p:cNvPr>
          <p:cNvSpPr txBox="1"/>
          <p:nvPr/>
        </p:nvSpPr>
        <p:spPr>
          <a:xfrm>
            <a:off x="5621512" y="2564904"/>
            <a:ext cx="3024336" cy="2308324"/>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20 cm</a:t>
            </a:r>
          </a:p>
          <a:p>
            <a:endParaRPr lang="es-ES" sz="1200" dirty="0"/>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Periodicidad de mensajes: </a:t>
            </a:r>
            <a:r>
              <a:rPr lang="es-ES" sz="1200" dirty="0"/>
              <a:t>2-3 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Duración de Prueba: </a:t>
            </a:r>
            <a:r>
              <a:rPr lang="es-ES" sz="1200" dirty="0"/>
              <a:t>2 horas</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Tree>
    <p:extLst>
      <p:ext uri="{BB962C8B-B14F-4D97-AF65-F5344CB8AC3E}">
        <p14:creationId xmlns:p14="http://schemas.microsoft.com/office/powerpoint/2010/main" val="790693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4 nodos incluyendo PCB Cookie Thread</a:t>
            </a:r>
          </a:p>
        </p:txBody>
      </p:sp>
      <p:pic>
        <p:nvPicPr>
          <p:cNvPr id="8" name="Imagen 7" descr="Imagen que contiene objeto, reloj&#10;&#10;Descripción generada automáticamente">
            <a:extLst>
              <a:ext uri="{FF2B5EF4-FFF2-40B4-BE49-F238E27FC236}">
                <a16:creationId xmlns:a16="http://schemas.microsoft.com/office/drawing/2014/main" id="{5DA95FFA-A34C-4A97-98F4-CE7AA734E8D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67790" y="1811928"/>
            <a:ext cx="3564397" cy="2411172"/>
          </a:xfrm>
          <a:prstGeom prst="rect">
            <a:avLst/>
          </a:prstGeom>
          <a:noFill/>
          <a:ln>
            <a:noFill/>
          </a:ln>
        </p:spPr>
      </p:pic>
      <p:pic>
        <p:nvPicPr>
          <p:cNvPr id="5" name="Imagen 4" descr="Diagrama&#10;&#10;Descripción generada automáticamente">
            <a:extLst>
              <a:ext uri="{FF2B5EF4-FFF2-40B4-BE49-F238E27FC236}">
                <a16:creationId xmlns:a16="http://schemas.microsoft.com/office/drawing/2014/main" id="{5EF377B9-7C1D-4A47-8212-4CB3C7AAC2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1667" y="1755763"/>
            <a:ext cx="4104456" cy="2467337"/>
          </a:xfrm>
          <a:prstGeom prst="rect">
            <a:avLst/>
          </a:prstGeom>
          <a:noFill/>
          <a:ln>
            <a:noFill/>
          </a:ln>
        </p:spPr>
      </p:pic>
      <p:sp>
        <p:nvSpPr>
          <p:cNvPr id="2" name="CuadroTexto 1">
            <a:extLst>
              <a:ext uri="{FF2B5EF4-FFF2-40B4-BE49-F238E27FC236}">
                <a16:creationId xmlns:a16="http://schemas.microsoft.com/office/drawing/2014/main" id="{7AC664EB-5BD8-493F-B8EA-E8C16DC227EB}"/>
              </a:ext>
            </a:extLst>
          </p:cNvPr>
          <p:cNvSpPr txBox="1"/>
          <p:nvPr/>
        </p:nvSpPr>
        <p:spPr>
          <a:xfrm>
            <a:off x="1861386" y="4342721"/>
            <a:ext cx="1296144" cy="338554"/>
          </a:xfrm>
          <a:prstGeom prst="rect">
            <a:avLst/>
          </a:prstGeom>
          <a:noFill/>
        </p:spPr>
        <p:txBody>
          <a:bodyPr wrap="square" rtlCol="0">
            <a:spAutoFit/>
          </a:bodyPr>
          <a:lstStyle/>
          <a:p>
            <a:r>
              <a:rPr lang="es-ES" sz="1600" dirty="0"/>
              <a:t>Topología 1</a:t>
            </a:r>
          </a:p>
        </p:txBody>
      </p:sp>
      <p:sp>
        <p:nvSpPr>
          <p:cNvPr id="9" name="CuadroTexto 8">
            <a:extLst>
              <a:ext uri="{FF2B5EF4-FFF2-40B4-BE49-F238E27FC236}">
                <a16:creationId xmlns:a16="http://schemas.microsoft.com/office/drawing/2014/main" id="{51FE6BA5-E678-4353-B62E-75EF80450C2F}"/>
              </a:ext>
            </a:extLst>
          </p:cNvPr>
          <p:cNvSpPr txBox="1"/>
          <p:nvPr/>
        </p:nvSpPr>
        <p:spPr>
          <a:xfrm>
            <a:off x="6097664" y="4342721"/>
            <a:ext cx="1296144" cy="338554"/>
          </a:xfrm>
          <a:prstGeom prst="rect">
            <a:avLst/>
          </a:prstGeom>
          <a:noFill/>
        </p:spPr>
        <p:txBody>
          <a:bodyPr wrap="square" rtlCol="0">
            <a:spAutoFit/>
          </a:bodyPr>
          <a:lstStyle/>
          <a:p>
            <a:r>
              <a:rPr lang="es-ES" sz="1600" dirty="0"/>
              <a:t>Topología 2</a:t>
            </a:r>
          </a:p>
        </p:txBody>
      </p:sp>
      <p:cxnSp>
        <p:nvCxnSpPr>
          <p:cNvPr id="7" name="Conector recto de flecha 6">
            <a:extLst>
              <a:ext uri="{FF2B5EF4-FFF2-40B4-BE49-F238E27FC236}">
                <a16:creationId xmlns:a16="http://schemas.microsoft.com/office/drawing/2014/main" id="{F4308571-3732-4AA4-8BB3-C7FE3C79B378}"/>
              </a:ext>
            </a:extLst>
          </p:cNvPr>
          <p:cNvCxnSpPr>
            <a:cxnSpLocks/>
          </p:cNvCxnSpPr>
          <p:nvPr/>
        </p:nvCxnSpPr>
        <p:spPr bwMode="auto">
          <a:xfrm flipV="1">
            <a:off x="2509458" y="3735309"/>
            <a:ext cx="1555048" cy="8690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CuadroTexto 27">
            <a:extLst>
              <a:ext uri="{FF2B5EF4-FFF2-40B4-BE49-F238E27FC236}">
                <a16:creationId xmlns:a16="http://schemas.microsoft.com/office/drawing/2014/main" id="{59C5AEE0-9F10-4635-B0D6-D5C2769C7DB9}"/>
              </a:ext>
            </a:extLst>
          </p:cNvPr>
          <p:cNvSpPr txBox="1"/>
          <p:nvPr/>
        </p:nvSpPr>
        <p:spPr>
          <a:xfrm>
            <a:off x="2689831" y="4981894"/>
            <a:ext cx="3692583" cy="1569660"/>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20 cm</a:t>
            </a:r>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r>
              <a:rPr lang="es-ES" sz="1200" b="1" dirty="0"/>
              <a:t>Periodicidad de mensajes de nodos: </a:t>
            </a:r>
            <a:r>
              <a:rPr lang="es-ES" sz="1200" dirty="0"/>
              <a:t>5 s</a:t>
            </a:r>
          </a:p>
          <a:p>
            <a:pPr marL="171450" indent="-171450">
              <a:buFont typeface="Arial" panose="020B0604020202020204" pitchFamily="34" charset="0"/>
              <a:buChar char="•"/>
            </a:pPr>
            <a:r>
              <a:rPr lang="es-ES" sz="1200" b="1" dirty="0"/>
              <a:t>Periodicidad de mensajes de PC:</a:t>
            </a:r>
            <a:r>
              <a:rPr lang="es-ES" sz="1200" dirty="0"/>
              <a:t> 6 s</a:t>
            </a:r>
          </a:p>
          <a:p>
            <a:pPr marL="171450" indent="-171450">
              <a:buFont typeface="Arial" panose="020B0604020202020204" pitchFamily="34" charset="0"/>
              <a:buChar char="•"/>
            </a:pPr>
            <a:r>
              <a:rPr lang="es-ES" sz="1200" b="1" dirty="0"/>
              <a:t>Duración de prueba:</a:t>
            </a:r>
            <a:r>
              <a:rPr lang="es-ES" sz="1200" dirty="0"/>
              <a:t> 2 horas</a:t>
            </a: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p:txBody>
      </p:sp>
      <p:cxnSp>
        <p:nvCxnSpPr>
          <p:cNvPr id="73" name="Conector recto de flecha 72">
            <a:extLst>
              <a:ext uri="{FF2B5EF4-FFF2-40B4-BE49-F238E27FC236}">
                <a16:creationId xmlns:a16="http://schemas.microsoft.com/office/drawing/2014/main" id="{0C596AEB-13A6-40DD-813E-E2791B4BC675}"/>
              </a:ext>
            </a:extLst>
          </p:cNvPr>
          <p:cNvCxnSpPr/>
          <p:nvPr/>
        </p:nvCxnSpPr>
        <p:spPr bwMode="auto">
          <a:xfrm flipV="1">
            <a:off x="6300192" y="1988840"/>
            <a:ext cx="1889957" cy="4376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448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24</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5 nodos</a:t>
            </a:r>
          </a:p>
        </p:txBody>
      </p:sp>
      <p:pic>
        <p:nvPicPr>
          <p:cNvPr id="10" name="Imagen 9" descr="Diagrama&#10;&#10;Descripción generada automáticamente">
            <a:extLst>
              <a:ext uri="{FF2B5EF4-FFF2-40B4-BE49-F238E27FC236}">
                <a16:creationId xmlns:a16="http://schemas.microsoft.com/office/drawing/2014/main" id="{AC8498A1-FC42-4948-A618-5254973B02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86076"/>
            <a:ext cx="2860715" cy="4227225"/>
          </a:xfrm>
          <a:prstGeom prst="rect">
            <a:avLst/>
          </a:prstGeom>
          <a:noFill/>
          <a:ln>
            <a:noFill/>
          </a:ln>
        </p:spPr>
      </p:pic>
      <p:cxnSp>
        <p:nvCxnSpPr>
          <p:cNvPr id="3" name="Conector recto de flecha 2">
            <a:extLst>
              <a:ext uri="{FF2B5EF4-FFF2-40B4-BE49-F238E27FC236}">
                <a16:creationId xmlns:a16="http://schemas.microsoft.com/office/drawing/2014/main" id="{7E9302FF-527D-4743-8E01-1FE57FFC5F7D}"/>
              </a:ext>
            </a:extLst>
          </p:cNvPr>
          <p:cNvCxnSpPr/>
          <p:nvPr/>
        </p:nvCxnSpPr>
        <p:spPr bwMode="auto">
          <a:xfrm flipH="1">
            <a:off x="3410070" y="4882420"/>
            <a:ext cx="216024"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Conector recto de flecha 6">
            <a:extLst>
              <a:ext uri="{FF2B5EF4-FFF2-40B4-BE49-F238E27FC236}">
                <a16:creationId xmlns:a16="http://schemas.microsoft.com/office/drawing/2014/main" id="{647EC21C-4802-48C4-AB11-8EF4182BE8CD}"/>
              </a:ext>
            </a:extLst>
          </p:cNvPr>
          <p:cNvCxnSpPr/>
          <p:nvPr/>
        </p:nvCxnSpPr>
        <p:spPr bwMode="auto">
          <a:xfrm flipH="1">
            <a:off x="2761998" y="4882420"/>
            <a:ext cx="864096"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Conector recto de flecha 8">
            <a:extLst>
              <a:ext uri="{FF2B5EF4-FFF2-40B4-BE49-F238E27FC236}">
                <a16:creationId xmlns:a16="http://schemas.microsoft.com/office/drawing/2014/main" id="{994E0A0C-7DDD-40BE-B15B-A51DDA945659}"/>
              </a:ext>
            </a:extLst>
          </p:cNvPr>
          <p:cNvCxnSpPr>
            <a:cxnSpLocks/>
          </p:cNvCxnSpPr>
          <p:nvPr/>
        </p:nvCxnSpPr>
        <p:spPr bwMode="auto">
          <a:xfrm flipH="1">
            <a:off x="2617982" y="4841298"/>
            <a:ext cx="288032" cy="21602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Conector recto de flecha 12">
            <a:extLst>
              <a:ext uri="{FF2B5EF4-FFF2-40B4-BE49-F238E27FC236}">
                <a16:creationId xmlns:a16="http://schemas.microsoft.com/office/drawing/2014/main" id="{9F42746F-8B79-4EDF-BD67-776D238DD91F}"/>
              </a:ext>
            </a:extLst>
          </p:cNvPr>
          <p:cNvCxnSpPr/>
          <p:nvPr/>
        </p:nvCxnSpPr>
        <p:spPr bwMode="auto">
          <a:xfrm>
            <a:off x="3122038" y="5057322"/>
            <a:ext cx="144016" cy="3291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CuadroTexto 13">
            <a:extLst>
              <a:ext uri="{FF2B5EF4-FFF2-40B4-BE49-F238E27FC236}">
                <a16:creationId xmlns:a16="http://schemas.microsoft.com/office/drawing/2014/main" id="{5157304D-0D71-47F9-B81E-4E82F866B1EC}"/>
              </a:ext>
            </a:extLst>
          </p:cNvPr>
          <p:cNvSpPr txBox="1"/>
          <p:nvPr/>
        </p:nvSpPr>
        <p:spPr>
          <a:xfrm>
            <a:off x="5220072" y="2060848"/>
            <a:ext cx="3384376" cy="2677656"/>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Distancias entre nodos: </a:t>
            </a:r>
            <a:r>
              <a:rPr lang="es-ES" sz="1200" dirty="0"/>
              <a:t>10 cm</a:t>
            </a:r>
            <a:endParaRPr lang="es-ES" sz="1200" b="1" dirty="0"/>
          </a:p>
          <a:p>
            <a:pPr marL="628650" lvl="1"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Periodicidad de mensajes de nodos: </a:t>
            </a:r>
            <a:r>
              <a:rPr lang="es-ES" sz="1200" dirty="0"/>
              <a:t>5 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Periodicidad de mensajes de PC:</a:t>
            </a:r>
            <a:r>
              <a:rPr lang="es-ES" sz="1200" dirty="0"/>
              <a:t> 8 s</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Duración de prueba: </a:t>
            </a:r>
            <a:r>
              <a:rPr lang="es-ES" sz="1200" dirty="0"/>
              <a:t>3 horas</a:t>
            </a:r>
            <a:endParaRPr lang="es-ES" sz="1200" b="1" dirty="0"/>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pic>
        <p:nvPicPr>
          <p:cNvPr id="5" name="Imagen 4">
            <a:extLst>
              <a:ext uri="{FF2B5EF4-FFF2-40B4-BE49-F238E27FC236}">
                <a16:creationId xmlns:a16="http://schemas.microsoft.com/office/drawing/2014/main" id="{B15E0106-46DB-438E-85C0-27CC158CC462}"/>
              </a:ext>
            </a:extLst>
          </p:cNvPr>
          <p:cNvPicPr>
            <a:picLocks noChangeAspect="1"/>
          </p:cNvPicPr>
          <p:nvPr/>
        </p:nvPicPr>
        <p:blipFill>
          <a:blip r:embed="rId5"/>
          <a:stretch>
            <a:fillRect/>
          </a:stretch>
        </p:blipFill>
        <p:spPr>
          <a:xfrm>
            <a:off x="4692087" y="4989484"/>
            <a:ext cx="4056694" cy="464829"/>
          </a:xfrm>
          <a:prstGeom prst="rect">
            <a:avLst/>
          </a:prstGeom>
        </p:spPr>
      </p:pic>
    </p:spTree>
    <p:extLst>
      <p:ext uri="{BB962C8B-B14F-4D97-AF65-F5344CB8AC3E}">
        <p14:creationId xmlns:p14="http://schemas.microsoft.com/office/powerpoint/2010/main" val="419302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6 nodos</a:t>
            </a:r>
          </a:p>
        </p:txBody>
      </p:sp>
      <p:pic>
        <p:nvPicPr>
          <p:cNvPr id="5" name="Imagen 4" descr="Gráfico, Gráfico radial&#10;&#10;Descripción generada automáticamente">
            <a:extLst>
              <a:ext uri="{FF2B5EF4-FFF2-40B4-BE49-F238E27FC236}">
                <a16:creationId xmlns:a16="http://schemas.microsoft.com/office/drawing/2014/main" id="{3EF0594B-0819-4FE6-8099-92E0F34388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5576" y="2060848"/>
            <a:ext cx="4824536" cy="3456384"/>
          </a:xfrm>
          <a:prstGeom prst="rect">
            <a:avLst/>
          </a:prstGeom>
          <a:noFill/>
          <a:ln>
            <a:noFill/>
          </a:ln>
        </p:spPr>
      </p:pic>
      <p:sp>
        <p:nvSpPr>
          <p:cNvPr id="7" name="CuadroTexto 6">
            <a:extLst>
              <a:ext uri="{FF2B5EF4-FFF2-40B4-BE49-F238E27FC236}">
                <a16:creationId xmlns:a16="http://schemas.microsoft.com/office/drawing/2014/main" id="{AAB2B300-E943-4FD6-B955-2FBB08A7140B}"/>
              </a:ext>
            </a:extLst>
          </p:cNvPr>
          <p:cNvSpPr txBox="1"/>
          <p:nvPr/>
        </p:nvSpPr>
        <p:spPr>
          <a:xfrm>
            <a:off x="5293432" y="2060848"/>
            <a:ext cx="3457736" cy="4339650"/>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Distancias entre nodos:</a:t>
            </a:r>
          </a:p>
          <a:p>
            <a:pPr marL="171450" indent="-171450">
              <a:buFont typeface="Arial" panose="020B0604020202020204" pitchFamily="34" charset="0"/>
              <a:buChar char="•"/>
            </a:pPr>
            <a:endParaRPr lang="es-ES" sz="1200" b="1" dirty="0"/>
          </a:p>
          <a:p>
            <a:pPr marL="628650" lvl="1" indent="-171450">
              <a:buFont typeface="Arial" panose="020B0604020202020204" pitchFamily="34" charset="0"/>
              <a:buChar char="•"/>
            </a:pPr>
            <a:r>
              <a:rPr lang="es-ES" sz="1200" dirty="0"/>
              <a:t>Dongle – Dongle: 10 cm</a:t>
            </a:r>
          </a:p>
          <a:p>
            <a:pPr marL="628650" lvl="1" indent="-171450">
              <a:buFont typeface="Arial" panose="020B0604020202020204" pitchFamily="34" charset="0"/>
              <a:buChar char="•"/>
            </a:pPr>
            <a:r>
              <a:rPr lang="es-ES" sz="1200" dirty="0"/>
              <a:t>Dongles – BR: 2 m</a:t>
            </a:r>
          </a:p>
          <a:p>
            <a:pPr marL="628650" lvl="1" indent="-171450">
              <a:buFont typeface="Arial" panose="020B0604020202020204" pitchFamily="34" charset="0"/>
              <a:buChar char="•"/>
            </a:pPr>
            <a:r>
              <a:rPr lang="es-ES" sz="1200" dirty="0"/>
              <a:t>Cookie – Cookie: 20 cm</a:t>
            </a:r>
          </a:p>
          <a:p>
            <a:pPr marL="628650" lvl="1" indent="-171450">
              <a:buFont typeface="Arial" panose="020B0604020202020204" pitchFamily="34" charset="0"/>
              <a:buChar char="•"/>
            </a:pPr>
            <a:r>
              <a:rPr lang="es-ES" sz="1200" dirty="0"/>
              <a:t>Cookies – BR: 2 m</a:t>
            </a:r>
          </a:p>
          <a:p>
            <a:pPr marL="628650" lvl="1" indent="-171450">
              <a:buFont typeface="Arial" panose="020B0604020202020204" pitchFamily="34" charset="0"/>
              <a:buChar char="•"/>
            </a:pPr>
            <a:r>
              <a:rPr lang="es-ES" sz="1200" dirty="0"/>
              <a:t>Cookies – Dongles: 2 m</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Lugar: </a:t>
            </a:r>
            <a:r>
              <a:rPr lang="es-ES" sz="1200" dirty="0"/>
              <a:t>2 salas.</a:t>
            </a:r>
          </a:p>
          <a:p>
            <a:endParaRPr lang="es-ES" sz="1200" dirty="0"/>
          </a:p>
          <a:p>
            <a:pPr marL="171450" indent="-171450">
              <a:buFont typeface="Arial" panose="020B0604020202020204" pitchFamily="34" charset="0"/>
              <a:buChar char="•"/>
            </a:pPr>
            <a:r>
              <a:rPr lang="es-ES" sz="1200" b="1" dirty="0"/>
              <a:t>Potencias de transmisión de -17dbm en nodos hijos</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Periodicidad de mensajes de nodos: </a:t>
            </a:r>
            <a:r>
              <a:rPr lang="es-ES" sz="1200" dirty="0"/>
              <a:t>5 s</a:t>
            </a:r>
          </a:p>
          <a:p>
            <a:pPr marL="171450" indent="-171450">
              <a:buFont typeface="Arial" panose="020B0604020202020204" pitchFamily="34" charset="0"/>
              <a:buChar char="•"/>
            </a:pPr>
            <a:r>
              <a:rPr lang="es-ES" sz="1200" b="1" dirty="0"/>
              <a:t>Periodicidad de mensajes de PC:</a:t>
            </a:r>
            <a:r>
              <a:rPr lang="es-ES" sz="1200" dirty="0"/>
              <a:t> 10 s</a:t>
            </a:r>
          </a:p>
          <a:p>
            <a:pPr marL="171450" indent="-171450">
              <a:buFont typeface="Arial" panose="020B0604020202020204" pitchFamily="34" charset="0"/>
              <a:buChar char="•"/>
            </a:pPr>
            <a:r>
              <a:rPr lang="es-ES" sz="1200" b="1" dirty="0"/>
              <a:t>Bytes enviados por PC: </a:t>
            </a:r>
            <a:r>
              <a:rPr lang="es-ES" sz="1200" dirty="0"/>
              <a:t>100 bytes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Duración de prueba: </a:t>
            </a:r>
            <a:r>
              <a:rPr lang="es-ES" sz="1200" dirty="0"/>
              <a:t>5 horas</a:t>
            </a:r>
            <a:endParaRPr lang="es-ES" sz="1200" b="1" dirty="0"/>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
        <p:nvSpPr>
          <p:cNvPr id="16" name="Elipse 15">
            <a:extLst>
              <a:ext uri="{FF2B5EF4-FFF2-40B4-BE49-F238E27FC236}">
                <a16:creationId xmlns:a16="http://schemas.microsoft.com/office/drawing/2014/main" id="{87781C89-98B9-4E73-B19F-EBCFF161C5B7}"/>
              </a:ext>
            </a:extLst>
          </p:cNvPr>
          <p:cNvSpPr/>
          <p:nvPr/>
        </p:nvSpPr>
        <p:spPr bwMode="auto">
          <a:xfrm>
            <a:off x="3851920" y="4268739"/>
            <a:ext cx="1080120" cy="1104477"/>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24" name="Elipse 23">
            <a:extLst>
              <a:ext uri="{FF2B5EF4-FFF2-40B4-BE49-F238E27FC236}">
                <a16:creationId xmlns:a16="http://schemas.microsoft.com/office/drawing/2014/main" id="{14068A40-6628-41FD-9C34-E835642FE0AB}"/>
              </a:ext>
            </a:extLst>
          </p:cNvPr>
          <p:cNvSpPr/>
          <p:nvPr/>
        </p:nvSpPr>
        <p:spPr bwMode="auto">
          <a:xfrm>
            <a:off x="4033292" y="2132856"/>
            <a:ext cx="1080120" cy="1104477"/>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cxnSp>
        <p:nvCxnSpPr>
          <p:cNvPr id="26" name="Conector recto de flecha 25">
            <a:extLst>
              <a:ext uri="{FF2B5EF4-FFF2-40B4-BE49-F238E27FC236}">
                <a16:creationId xmlns:a16="http://schemas.microsoft.com/office/drawing/2014/main" id="{41B8EDB2-A5D9-4521-AC58-58EDB19F41E1}"/>
              </a:ext>
            </a:extLst>
          </p:cNvPr>
          <p:cNvCxnSpPr>
            <a:cxnSpLocks/>
          </p:cNvCxnSpPr>
          <p:nvPr/>
        </p:nvCxnSpPr>
        <p:spPr bwMode="auto">
          <a:xfrm>
            <a:off x="4572000" y="3284984"/>
            <a:ext cx="0" cy="9837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Conector recto de flecha 28">
            <a:extLst>
              <a:ext uri="{FF2B5EF4-FFF2-40B4-BE49-F238E27FC236}">
                <a16:creationId xmlns:a16="http://schemas.microsoft.com/office/drawing/2014/main" id="{2CF9795D-A469-403E-A335-E53C35CB9EF2}"/>
              </a:ext>
            </a:extLst>
          </p:cNvPr>
          <p:cNvCxnSpPr/>
          <p:nvPr/>
        </p:nvCxnSpPr>
        <p:spPr bwMode="auto">
          <a:xfrm flipH="1">
            <a:off x="4033292" y="3068960"/>
            <a:ext cx="358688" cy="18002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1838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3"/>
            <a:ext cx="9144000" cy="720080"/>
          </a:xfrm>
        </p:spPr>
        <p:txBody>
          <a:bodyPr>
            <a:noAutofit/>
          </a:bodyPr>
          <a:lstStyle/>
          <a:p>
            <a:pPr algn="ctr">
              <a:lnSpc>
                <a:spcPct val="150000"/>
              </a:lnSpc>
            </a:pPr>
            <a:r>
              <a:rPr lang="es-ES" sz="2800" dirty="0"/>
              <a:t>Conclusiones</a:t>
            </a:r>
          </a:p>
        </p:txBody>
      </p:sp>
      <p:sp>
        <p:nvSpPr>
          <p:cNvPr id="7" name="CuadroTexto 6">
            <a:extLst>
              <a:ext uri="{FF2B5EF4-FFF2-40B4-BE49-F238E27FC236}">
                <a16:creationId xmlns:a16="http://schemas.microsoft.com/office/drawing/2014/main" id="{AE3D9DC5-6ABD-4ECB-922F-E924B7C910D4}"/>
              </a:ext>
            </a:extLst>
          </p:cNvPr>
          <p:cNvSpPr txBox="1"/>
          <p:nvPr/>
        </p:nvSpPr>
        <p:spPr>
          <a:xfrm>
            <a:off x="971600" y="2397948"/>
            <a:ext cx="7200800" cy="2554545"/>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Se ha podido realizar implementación hardware correctamente.</a:t>
            </a:r>
          </a:p>
          <a:p>
            <a:pPr marL="285750" indent="-285750" algn="just">
              <a:buFont typeface="Arial" panose="020B0604020202020204" pitchFamily="34" charset="0"/>
              <a:buChar char="•"/>
            </a:pPr>
            <a:r>
              <a:rPr lang="es-ES" sz="1600" dirty="0"/>
              <a:t>Se ha realizado adaptación de las bibliotecas software para el </a:t>
            </a:r>
            <a:r>
              <a:rPr lang="es-ES" sz="1600" dirty="0" err="1"/>
              <a:t>uC</a:t>
            </a:r>
            <a:r>
              <a:rPr lang="es-ES" sz="1600" dirty="0"/>
              <a:t> ADuC841</a:t>
            </a:r>
          </a:p>
          <a:p>
            <a:pPr marL="285750" indent="-285750" algn="just">
              <a:buFont typeface="Arial" panose="020B0604020202020204" pitchFamily="34" charset="0"/>
              <a:buChar char="•"/>
            </a:pPr>
            <a:r>
              <a:rPr lang="es-ES" sz="1600" dirty="0"/>
              <a:t>En las condiciones probadas, se ha observado una buena estabilidad de red, manteniendo una tasa de pérdida de datos del 0% y una buena gestión de los mensajes con multisalto.</a:t>
            </a:r>
          </a:p>
          <a:p>
            <a:pPr marL="285750" indent="-285750" algn="just">
              <a:buFont typeface="Arial" panose="020B0604020202020204" pitchFamily="34" charset="0"/>
              <a:buChar char="•"/>
            </a:pPr>
            <a:r>
              <a:rPr lang="es-ES" sz="1600" dirty="0"/>
              <a:t>En las pruebas realizadas, se ha observado gran variedad de opciones de configuración de los dispositivos de Kirale, pudiendo ir configurando los diferentes nodos según fuera necesario sin cambiar ni el HW ni el SW del dispositivo.</a:t>
            </a:r>
          </a:p>
        </p:txBody>
      </p:sp>
    </p:spTree>
    <p:extLst>
      <p:ext uri="{BB962C8B-B14F-4D97-AF65-F5344CB8AC3E}">
        <p14:creationId xmlns:p14="http://schemas.microsoft.com/office/powerpoint/2010/main" val="4119370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3"/>
            <a:ext cx="9144000" cy="720080"/>
          </a:xfrm>
        </p:spPr>
        <p:txBody>
          <a:bodyPr>
            <a:noAutofit/>
          </a:bodyPr>
          <a:lstStyle/>
          <a:p>
            <a:pPr algn="ctr">
              <a:lnSpc>
                <a:spcPct val="150000"/>
              </a:lnSpc>
            </a:pPr>
            <a:r>
              <a:rPr lang="es-ES" sz="2800" dirty="0"/>
              <a:t>Líneas Futuras</a:t>
            </a:r>
          </a:p>
        </p:txBody>
      </p:sp>
      <p:sp>
        <p:nvSpPr>
          <p:cNvPr id="7" name="CuadroTexto 6">
            <a:extLst>
              <a:ext uri="{FF2B5EF4-FFF2-40B4-BE49-F238E27FC236}">
                <a16:creationId xmlns:a16="http://schemas.microsoft.com/office/drawing/2014/main" id="{AE3D9DC5-6ABD-4ECB-922F-E924B7C910D4}"/>
              </a:ext>
            </a:extLst>
          </p:cNvPr>
          <p:cNvSpPr txBox="1"/>
          <p:nvPr/>
        </p:nvSpPr>
        <p:spPr>
          <a:xfrm>
            <a:off x="971600" y="3013501"/>
            <a:ext cx="7200800" cy="830997"/>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Pruebas experimentales con mayor rango entre nodos.</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Plataforma Web para el análisis y computo de los datos.</a:t>
            </a:r>
          </a:p>
        </p:txBody>
      </p:sp>
    </p:spTree>
    <p:extLst>
      <p:ext uri="{BB962C8B-B14F-4D97-AF65-F5344CB8AC3E}">
        <p14:creationId xmlns:p14="http://schemas.microsoft.com/office/powerpoint/2010/main" val="251553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4FCC984-87F5-43D0-8448-DAD23FA794F4}"/>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5B1994B1-9900-41C6-B3EA-4E86F1BA36D5}" type="slidenum">
              <a:rPr lang="es-ES_tradnl" altLang="es-ES" sz="1000">
                <a:solidFill>
                  <a:srgbClr val="FFFFFF"/>
                </a:solidFill>
                <a:latin typeface="Arial Narrow" panose="020B0606020202030204" pitchFamily="34" charset="0"/>
              </a:rPr>
              <a:pPr/>
              <a:t>28</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39D0E5AC-B7F2-425A-A10C-FD52918C56CC}"/>
              </a:ext>
            </a:extLst>
          </p:cNvPr>
          <p:cNvSpPr>
            <a:spLocks noGrp="1"/>
          </p:cNvSpPr>
          <p:nvPr>
            <p:ph type="title"/>
          </p:nvPr>
        </p:nvSpPr>
        <p:spPr>
          <a:xfrm>
            <a:off x="0" y="2904382"/>
            <a:ext cx="9144000" cy="1049235"/>
          </a:xfrm>
        </p:spPr>
        <p:txBody>
          <a:bodyPr/>
          <a:lstStyle/>
          <a:p>
            <a:pPr algn="ctr"/>
            <a:r>
              <a:rPr lang="es-ES" dirty="0"/>
              <a:t>PREGUNTAS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smtClean="0">
                <a:solidFill>
                  <a:srgbClr val="FFFFFF"/>
                </a:solidFill>
                <a:latin typeface="Arial Narrow" panose="020B0606020202030204" pitchFamily="34" charset="0"/>
              </a:rPr>
              <a:pPr/>
              <a:t>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908720"/>
            <a:ext cx="9144000" cy="1049235"/>
          </a:xfrm>
        </p:spPr>
        <p:txBody>
          <a:bodyPr>
            <a:normAutofit/>
          </a:bodyPr>
          <a:lstStyle/>
          <a:p>
            <a:pPr algn="ctr">
              <a:lnSpc>
                <a:spcPct val="150000"/>
              </a:lnSpc>
            </a:pPr>
            <a:r>
              <a:rPr lang="es-ES" dirty="0"/>
              <a:t>Motivación del proyecto</a:t>
            </a:r>
          </a:p>
        </p:txBody>
      </p:sp>
      <p:sp>
        <p:nvSpPr>
          <p:cNvPr id="5" name="Marcador de contenido 2">
            <a:extLst>
              <a:ext uri="{FF2B5EF4-FFF2-40B4-BE49-F238E27FC236}">
                <a16:creationId xmlns:a16="http://schemas.microsoft.com/office/drawing/2014/main" id="{AB73AF8F-A498-4364-B0E5-6A2744276433}"/>
              </a:ext>
            </a:extLst>
          </p:cNvPr>
          <p:cNvSpPr txBox="1">
            <a:spLocks/>
          </p:cNvSpPr>
          <p:nvPr/>
        </p:nvSpPr>
        <p:spPr>
          <a:xfrm>
            <a:off x="1106066" y="2852936"/>
            <a:ext cx="6931868" cy="2397759"/>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pPr marL="0" indent="0" algn="just">
              <a:buNone/>
            </a:pPr>
            <a:r>
              <a:rPr lang="es-ES" sz="1600" kern="0" dirty="0"/>
              <a:t>Este proyecto surge ante la aparición de nuevas tecnologías de comunicaciones y sus implementaciones dentro del las tecnologías IoT y de las Redes de Sensores Inalámbricas (WSN).</a:t>
            </a:r>
          </a:p>
          <a:p>
            <a:pPr marL="0" indent="0" algn="just">
              <a:buNone/>
            </a:pPr>
            <a:endParaRPr lang="es-ES" sz="1600" kern="0" dirty="0"/>
          </a:p>
          <a:p>
            <a:pPr marL="0" indent="0" algn="just">
              <a:buNone/>
            </a:pPr>
            <a:r>
              <a:rPr lang="es-ES" sz="1600" kern="0" dirty="0"/>
              <a:t>Ante estas nuevas tecnologías, se ha visto motivada la implementación de una de ellas como una nueva capa de comunicaciones de la plataforma Cookie.</a:t>
            </a:r>
          </a:p>
        </p:txBody>
      </p:sp>
    </p:spTree>
    <p:extLst>
      <p:ext uri="{BB962C8B-B14F-4D97-AF65-F5344CB8AC3E}">
        <p14:creationId xmlns:p14="http://schemas.microsoft.com/office/powerpoint/2010/main" val="120040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smtClean="0">
                <a:solidFill>
                  <a:srgbClr val="FFFFFF"/>
                </a:solidFill>
                <a:latin typeface="Arial Narrow" panose="020B0606020202030204" pitchFamily="34" charset="0"/>
              </a:rPr>
              <a:pPr/>
              <a:t>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7633" y="733152"/>
            <a:ext cx="9144000" cy="1049235"/>
          </a:xfrm>
        </p:spPr>
        <p:txBody>
          <a:bodyPr>
            <a:normAutofit/>
          </a:bodyPr>
          <a:lstStyle/>
          <a:p>
            <a:pPr algn="ctr">
              <a:lnSpc>
                <a:spcPct val="150000"/>
              </a:lnSpc>
            </a:pPr>
            <a:r>
              <a:rPr lang="es-ES" dirty="0"/>
              <a:t>Análisis nuevas tecnologías</a:t>
            </a:r>
          </a:p>
        </p:txBody>
      </p:sp>
      <p:graphicFrame>
        <p:nvGraphicFramePr>
          <p:cNvPr id="5" name="Diagrama 4">
            <a:extLst>
              <a:ext uri="{FF2B5EF4-FFF2-40B4-BE49-F238E27FC236}">
                <a16:creationId xmlns:a16="http://schemas.microsoft.com/office/drawing/2014/main" id="{5DDF0A87-B392-4069-A988-8B399AF63D24}"/>
              </a:ext>
            </a:extLst>
          </p:cNvPr>
          <p:cNvGraphicFramePr/>
          <p:nvPr>
            <p:extLst>
              <p:ext uri="{D42A27DB-BD31-4B8C-83A1-F6EECF244321}">
                <p14:modId xmlns:p14="http://schemas.microsoft.com/office/powerpoint/2010/main" val="530402977"/>
              </p:ext>
            </p:extLst>
          </p:nvPr>
        </p:nvGraphicFramePr>
        <p:xfrm>
          <a:off x="179512" y="178238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Elipse 1">
            <a:extLst>
              <a:ext uri="{FF2B5EF4-FFF2-40B4-BE49-F238E27FC236}">
                <a16:creationId xmlns:a16="http://schemas.microsoft.com/office/drawing/2014/main" id="{1B0E91AE-C6F0-4452-8F58-FEC05732D132}"/>
              </a:ext>
            </a:extLst>
          </p:cNvPr>
          <p:cNvSpPr/>
          <p:nvPr/>
        </p:nvSpPr>
        <p:spPr bwMode="auto">
          <a:xfrm>
            <a:off x="4067945" y="5373216"/>
            <a:ext cx="864095" cy="473172"/>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3" name="CuadroTexto 2">
            <a:extLst>
              <a:ext uri="{FF2B5EF4-FFF2-40B4-BE49-F238E27FC236}">
                <a16:creationId xmlns:a16="http://schemas.microsoft.com/office/drawing/2014/main" id="{7EF61F53-244C-4778-8363-0D020B33873B}"/>
              </a:ext>
            </a:extLst>
          </p:cNvPr>
          <p:cNvSpPr txBox="1"/>
          <p:nvPr/>
        </p:nvSpPr>
        <p:spPr>
          <a:xfrm>
            <a:off x="5652120" y="5075614"/>
            <a:ext cx="2808312" cy="1015663"/>
          </a:xfrm>
          <a:prstGeom prst="rect">
            <a:avLst/>
          </a:prstGeom>
          <a:noFill/>
          <a:ln>
            <a:solidFill>
              <a:schemeClr val="tx2"/>
            </a:solidFill>
          </a:ln>
        </p:spPr>
        <p:txBody>
          <a:bodyPr wrap="square" rtlCol="0">
            <a:spAutoFit/>
          </a:bodyPr>
          <a:lstStyle/>
          <a:p>
            <a:pPr marL="171450" indent="-171450">
              <a:buFont typeface="Arial" panose="020B0604020202020204" pitchFamily="34" charset="0"/>
              <a:buChar char="•"/>
            </a:pPr>
            <a:r>
              <a:rPr lang="es-ES" sz="1000" dirty="0"/>
              <a:t>Bueno en interiores.</a:t>
            </a:r>
          </a:p>
          <a:p>
            <a:pPr marL="171450" indent="-171450">
              <a:buFont typeface="Arial" panose="020B0604020202020204" pitchFamily="34" charset="0"/>
              <a:buChar char="•"/>
            </a:pPr>
            <a:r>
              <a:rPr lang="es-ES" sz="1000" dirty="0"/>
              <a:t>Bajo consumo</a:t>
            </a:r>
          </a:p>
          <a:p>
            <a:pPr marL="171450" indent="-171450">
              <a:buFont typeface="Arial" panose="020B0604020202020204" pitchFamily="34" charset="0"/>
              <a:buChar char="•"/>
            </a:pPr>
            <a:r>
              <a:rPr lang="es-ES" sz="1000" dirty="0"/>
              <a:t>Sin necesidad de operadores externos (Movistar, Vodafone, etc)</a:t>
            </a:r>
          </a:p>
          <a:p>
            <a:pPr marL="171450" indent="-171450">
              <a:buFont typeface="Arial" panose="020B0604020202020204" pitchFamily="34" charset="0"/>
              <a:buChar char="•"/>
            </a:pPr>
            <a:r>
              <a:rPr lang="es-ES" sz="1000" dirty="0"/>
              <a:t>Disponibilidad de Gateways propios sin un desarrollo previo.</a:t>
            </a:r>
          </a:p>
        </p:txBody>
      </p:sp>
      <p:sp>
        <p:nvSpPr>
          <p:cNvPr id="7" name="Flecha: a la derecha 6">
            <a:extLst>
              <a:ext uri="{FF2B5EF4-FFF2-40B4-BE49-F238E27FC236}">
                <a16:creationId xmlns:a16="http://schemas.microsoft.com/office/drawing/2014/main" id="{DE0FA33D-3FC6-4BD2-9FE7-1BC2C14CF524}"/>
              </a:ext>
            </a:extLst>
          </p:cNvPr>
          <p:cNvSpPr/>
          <p:nvPr/>
        </p:nvSpPr>
        <p:spPr bwMode="auto">
          <a:xfrm>
            <a:off x="4932040" y="5517231"/>
            <a:ext cx="720080" cy="19174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Tree>
    <p:extLst>
      <p:ext uri="{BB962C8B-B14F-4D97-AF65-F5344CB8AC3E}">
        <p14:creationId xmlns:p14="http://schemas.microsoft.com/office/powerpoint/2010/main" val="198967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4</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106066" y="2627629"/>
            <a:ext cx="6931868" cy="2397759"/>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pPr algn="just"/>
            <a:r>
              <a:rPr lang="es-ES" sz="1600" kern="0" dirty="0"/>
              <a:t>Análisis teórico de la tecnología Thread.</a:t>
            </a:r>
          </a:p>
          <a:p>
            <a:pPr algn="just"/>
            <a:r>
              <a:rPr lang="es-ES" sz="1600" kern="0" dirty="0"/>
              <a:t>Análisis de la tecnología Thread disponible.</a:t>
            </a:r>
          </a:p>
          <a:p>
            <a:pPr algn="just"/>
            <a:r>
              <a:rPr lang="es-ES" sz="1600" kern="0" dirty="0"/>
              <a:t>Desarrollo e Implementación Hardware.</a:t>
            </a:r>
          </a:p>
          <a:p>
            <a:pPr algn="just"/>
            <a:r>
              <a:rPr lang="es-ES" sz="1600" kern="0" dirty="0"/>
              <a:t>Creación de redes implementando envío de mensajes UDP.</a:t>
            </a:r>
          </a:p>
          <a:p>
            <a:pPr algn="just"/>
            <a:r>
              <a:rPr lang="es-ES" sz="1600" kern="0" dirty="0"/>
              <a:t>Validación del diseño HW realizado.</a:t>
            </a:r>
          </a:p>
          <a:p>
            <a:pPr algn="just"/>
            <a:r>
              <a:rPr lang="es-ES" sz="1600" kern="0" dirty="0"/>
              <a:t>Análisis experimental de Thread.</a:t>
            </a: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18495"/>
            <a:ext cx="9144000" cy="1049235"/>
          </a:xfrm>
        </p:spPr>
        <p:txBody>
          <a:bodyPr>
            <a:normAutofit/>
          </a:bodyPr>
          <a:lstStyle/>
          <a:p>
            <a:pPr algn="ctr">
              <a:lnSpc>
                <a:spcPct val="150000"/>
              </a:lnSpc>
            </a:pPr>
            <a:r>
              <a:rPr lang="es-ES" dirty="0"/>
              <a:t>Objetivos</a:t>
            </a:r>
          </a:p>
        </p:txBody>
      </p:sp>
    </p:spTree>
    <p:extLst>
      <p:ext uri="{BB962C8B-B14F-4D97-AF65-F5344CB8AC3E}">
        <p14:creationId xmlns:p14="http://schemas.microsoft.com/office/powerpoint/2010/main" val="108596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372" y="836712"/>
            <a:ext cx="9144000" cy="871116"/>
          </a:xfrm>
        </p:spPr>
        <p:txBody>
          <a:bodyPr>
            <a:normAutofit fontScale="90000"/>
          </a:bodyPr>
          <a:lstStyle/>
          <a:p>
            <a:pPr algn="ctr">
              <a:lnSpc>
                <a:spcPct val="150000"/>
              </a:lnSpc>
            </a:pPr>
            <a:r>
              <a:rPr lang="es-ES" dirty="0"/>
              <a:t>Thread</a:t>
            </a:r>
          </a:p>
        </p:txBody>
      </p:sp>
      <p:sp>
        <p:nvSpPr>
          <p:cNvPr id="3" name="CuadroTexto 2">
            <a:extLst>
              <a:ext uri="{FF2B5EF4-FFF2-40B4-BE49-F238E27FC236}">
                <a16:creationId xmlns:a16="http://schemas.microsoft.com/office/drawing/2014/main" id="{A95CBA74-F575-4368-B8A5-20498366A0F0}"/>
              </a:ext>
            </a:extLst>
          </p:cNvPr>
          <p:cNvSpPr txBox="1"/>
          <p:nvPr/>
        </p:nvSpPr>
        <p:spPr>
          <a:xfrm>
            <a:off x="1187438" y="1916832"/>
            <a:ext cx="6768380" cy="3293209"/>
          </a:xfrm>
          <a:prstGeom prst="rect">
            <a:avLst/>
          </a:prstGeom>
          <a:noFill/>
        </p:spPr>
        <p:txBody>
          <a:bodyPr wrap="square" rtlCol="0">
            <a:spAutoFit/>
          </a:bodyPr>
          <a:lstStyle/>
          <a:p>
            <a:r>
              <a:rPr lang="es-ES" sz="1600" dirty="0"/>
              <a:t>Las principales características son:</a:t>
            </a:r>
          </a:p>
          <a:p>
            <a:endParaRPr lang="es-ES" sz="1600" dirty="0"/>
          </a:p>
          <a:p>
            <a:pPr marL="285750" indent="-285750" algn="just">
              <a:buFont typeface="Arial" panose="020B0604020202020204" pitchFamily="34" charset="0"/>
              <a:buChar char="•"/>
            </a:pPr>
            <a:r>
              <a:rPr lang="es-ES" sz="1600" dirty="0"/>
              <a:t>Simplicidad.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Seguridad.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Variedad de tamaño.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Rango.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Fiable.</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Baja potencia.</a:t>
            </a:r>
          </a:p>
        </p:txBody>
      </p:sp>
    </p:spTree>
    <p:extLst>
      <p:ext uri="{BB962C8B-B14F-4D97-AF65-F5344CB8AC3E}">
        <p14:creationId xmlns:p14="http://schemas.microsoft.com/office/powerpoint/2010/main" val="293542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48171"/>
            <a:ext cx="9144000" cy="504057"/>
          </a:xfrm>
        </p:spPr>
        <p:txBody>
          <a:bodyPr>
            <a:normAutofit fontScale="90000"/>
          </a:bodyPr>
          <a:lstStyle/>
          <a:p>
            <a:pPr algn="ctr">
              <a:lnSpc>
                <a:spcPct val="150000"/>
              </a:lnSpc>
            </a:pPr>
            <a:r>
              <a:rPr lang="es-ES" sz="3200" dirty="0"/>
              <a:t>Tipos de dispositivos</a:t>
            </a:r>
          </a:p>
        </p:txBody>
      </p:sp>
      <p:pic>
        <p:nvPicPr>
          <p:cNvPr id="5" name="Imagen 4" descr="Imagen que contiene Gráfico&#10;&#10;Descripción generada automáticamente">
            <a:extLst>
              <a:ext uri="{FF2B5EF4-FFF2-40B4-BE49-F238E27FC236}">
                <a16:creationId xmlns:a16="http://schemas.microsoft.com/office/drawing/2014/main" id="{C81A6BE6-8652-4DA1-8793-3A78460A9A1D}"/>
              </a:ext>
            </a:extLst>
          </p:cNvPr>
          <p:cNvPicPr/>
          <p:nvPr/>
        </p:nvPicPr>
        <p:blipFill>
          <a:blip r:embed="rId4"/>
          <a:stretch>
            <a:fillRect/>
          </a:stretch>
        </p:blipFill>
        <p:spPr>
          <a:xfrm>
            <a:off x="5928042" y="2492896"/>
            <a:ext cx="2621915" cy="2702560"/>
          </a:xfrm>
          <a:prstGeom prst="rect">
            <a:avLst/>
          </a:prstGeom>
        </p:spPr>
      </p:pic>
      <p:sp>
        <p:nvSpPr>
          <p:cNvPr id="7" name="CuadroTexto 6">
            <a:extLst>
              <a:ext uri="{FF2B5EF4-FFF2-40B4-BE49-F238E27FC236}">
                <a16:creationId xmlns:a16="http://schemas.microsoft.com/office/drawing/2014/main" id="{B21B9B41-E3B4-44ED-BC4C-4077C55BD90E}"/>
              </a:ext>
            </a:extLst>
          </p:cNvPr>
          <p:cNvSpPr txBox="1"/>
          <p:nvPr/>
        </p:nvSpPr>
        <p:spPr>
          <a:xfrm>
            <a:off x="594043" y="2344209"/>
            <a:ext cx="5333999" cy="3785652"/>
          </a:xfrm>
          <a:prstGeom prst="rect">
            <a:avLst/>
          </a:prstGeom>
          <a:noFill/>
        </p:spPr>
        <p:txBody>
          <a:bodyPr wrap="square" rtlCol="0">
            <a:spAutoFit/>
          </a:bodyPr>
          <a:lstStyle/>
          <a:p>
            <a:r>
              <a:rPr lang="es-ES" sz="1600" dirty="0"/>
              <a:t>Los principales tipos de dispositivos son:</a:t>
            </a:r>
          </a:p>
          <a:p>
            <a:endParaRPr lang="es-ES" sz="1600" dirty="0"/>
          </a:p>
          <a:p>
            <a:pPr marL="285750" indent="-285750" algn="just">
              <a:buFont typeface="Wingdings" panose="05000000000000000000" pitchFamily="2" charset="2"/>
              <a:buChar char="q"/>
            </a:pPr>
            <a:r>
              <a:rPr lang="es-ES" sz="1600" dirty="0"/>
              <a:t>Full Thread Device (FTD).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Leader</a:t>
            </a:r>
          </a:p>
          <a:p>
            <a:pPr marL="742950" lvl="1" indent="-285750" algn="just">
              <a:buFont typeface="Arial" panose="020B0604020202020204" pitchFamily="34" charset="0"/>
              <a:buChar char="•"/>
            </a:pPr>
            <a:r>
              <a:rPr lang="es-ES" sz="1600" dirty="0"/>
              <a:t>Border Router </a:t>
            </a:r>
          </a:p>
          <a:p>
            <a:pPr marL="742950" lvl="1" indent="-285750" algn="just">
              <a:buFont typeface="Arial" panose="020B0604020202020204" pitchFamily="34" charset="0"/>
              <a:buChar char="•"/>
            </a:pPr>
            <a:r>
              <a:rPr lang="es-ES" sz="1600" dirty="0"/>
              <a:t>Router</a:t>
            </a:r>
          </a:p>
          <a:p>
            <a:pPr marL="742950" lvl="1" indent="-285750" algn="just">
              <a:buFont typeface="Arial" panose="020B0604020202020204" pitchFamily="34" charset="0"/>
              <a:buChar char="•"/>
            </a:pPr>
            <a:r>
              <a:rPr lang="es-ES" sz="1600" dirty="0"/>
              <a:t>REEDs</a:t>
            </a:r>
          </a:p>
          <a:p>
            <a:pPr marL="742950" lvl="1" indent="-285750" algn="just">
              <a:buFont typeface="Arial" panose="020B0604020202020204" pitchFamily="34" charset="0"/>
              <a:buChar char="•"/>
            </a:pPr>
            <a:r>
              <a:rPr lang="es-ES" sz="1600" dirty="0"/>
              <a:t>Full End Device (FED)</a:t>
            </a:r>
          </a:p>
          <a:p>
            <a:pPr marL="742950" lvl="1" indent="-285750" algn="just">
              <a:buFont typeface="Arial" panose="020B0604020202020204" pitchFamily="34" charset="0"/>
              <a:buChar char="•"/>
            </a:pPr>
            <a:endParaRPr lang="es-ES" sz="1600" dirty="0"/>
          </a:p>
          <a:p>
            <a:pPr marL="285750" indent="-285750" algn="just">
              <a:buFont typeface="Wingdings" panose="05000000000000000000" pitchFamily="2" charset="2"/>
              <a:buChar char="q"/>
            </a:pPr>
            <a:r>
              <a:rPr lang="es-ES" sz="1600" dirty="0"/>
              <a:t>Minimal Thread Device (MTD)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Minimal End Device (MED)</a:t>
            </a:r>
          </a:p>
          <a:p>
            <a:pPr marL="742950" lvl="1" indent="-285750" algn="just">
              <a:buFont typeface="Arial" panose="020B0604020202020204" pitchFamily="34" charset="0"/>
              <a:buChar char="•"/>
            </a:pPr>
            <a:r>
              <a:rPr lang="es-ES" sz="1600" dirty="0"/>
              <a:t>Sleepy End Device (SED)</a:t>
            </a:r>
          </a:p>
          <a:p>
            <a:pPr marL="285750" indent="-285750" algn="just">
              <a:buFont typeface="Arial" panose="020B0604020202020204" pitchFamily="34" charset="0"/>
              <a:buChar char="•"/>
            </a:pPr>
            <a:endParaRPr lang="es-ES" sz="1600" dirty="0"/>
          </a:p>
        </p:txBody>
      </p:sp>
    </p:spTree>
    <p:extLst>
      <p:ext uri="{BB962C8B-B14F-4D97-AF65-F5344CB8AC3E}">
        <p14:creationId xmlns:p14="http://schemas.microsoft.com/office/powerpoint/2010/main" val="209357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4812" y="882398"/>
            <a:ext cx="9144000" cy="1049235"/>
          </a:xfrm>
        </p:spPr>
        <p:txBody>
          <a:bodyPr>
            <a:normAutofit/>
          </a:bodyPr>
          <a:lstStyle/>
          <a:p>
            <a:pPr algn="ctr">
              <a:lnSpc>
                <a:spcPct val="150000"/>
              </a:lnSpc>
            </a:pPr>
            <a:r>
              <a:rPr lang="es-ES" dirty="0"/>
              <a:t>Thread</a:t>
            </a:r>
          </a:p>
        </p:txBody>
      </p:sp>
      <p:pic>
        <p:nvPicPr>
          <p:cNvPr id="5" name="Imagen 4" descr="Diagrama, Esquemático&#10;&#10;Descripción generada automáticamente">
            <a:extLst>
              <a:ext uri="{FF2B5EF4-FFF2-40B4-BE49-F238E27FC236}">
                <a16:creationId xmlns:a16="http://schemas.microsoft.com/office/drawing/2014/main" id="{964E2A33-9E38-40A4-B270-2A243CC22E25}"/>
              </a:ext>
            </a:extLst>
          </p:cNvPr>
          <p:cNvPicPr/>
          <p:nvPr/>
        </p:nvPicPr>
        <p:blipFill>
          <a:blip r:embed="rId4"/>
          <a:stretch>
            <a:fillRect/>
          </a:stretch>
        </p:blipFill>
        <p:spPr>
          <a:xfrm>
            <a:off x="899592" y="1931633"/>
            <a:ext cx="7344816" cy="4104456"/>
          </a:xfrm>
          <a:prstGeom prst="rect">
            <a:avLst/>
          </a:prstGeom>
        </p:spPr>
      </p:pic>
    </p:spTree>
    <p:extLst>
      <p:ext uri="{BB962C8B-B14F-4D97-AF65-F5344CB8AC3E}">
        <p14:creationId xmlns:p14="http://schemas.microsoft.com/office/powerpoint/2010/main" val="255735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Análisis Tecnología Thread</a:t>
            </a:r>
          </a:p>
        </p:txBody>
      </p:sp>
      <p:graphicFrame>
        <p:nvGraphicFramePr>
          <p:cNvPr id="2" name="Tabla 2">
            <a:extLst>
              <a:ext uri="{FF2B5EF4-FFF2-40B4-BE49-F238E27FC236}">
                <a16:creationId xmlns:a16="http://schemas.microsoft.com/office/drawing/2014/main" id="{0A258194-DBED-4B81-8B00-304016156564}"/>
              </a:ext>
            </a:extLst>
          </p:cNvPr>
          <p:cNvGraphicFramePr>
            <a:graphicFrameLocks noGrp="1"/>
          </p:cNvGraphicFramePr>
          <p:nvPr>
            <p:extLst>
              <p:ext uri="{D42A27DB-BD31-4B8C-83A1-F6EECF244321}">
                <p14:modId xmlns:p14="http://schemas.microsoft.com/office/powerpoint/2010/main" val="4011069487"/>
              </p:ext>
            </p:extLst>
          </p:nvPr>
        </p:nvGraphicFramePr>
        <p:xfrm>
          <a:off x="665567" y="2924944"/>
          <a:ext cx="7812866" cy="1905000"/>
        </p:xfrm>
        <a:graphic>
          <a:graphicData uri="http://schemas.openxmlformats.org/drawingml/2006/table">
            <a:tbl>
              <a:tblPr firstRow="1" bandRow="1">
                <a:tableStyleId>{5C22544A-7EE6-4342-B048-85BDC9FD1C3A}</a:tableStyleId>
              </a:tblPr>
              <a:tblGrid>
                <a:gridCol w="1085264">
                  <a:extLst>
                    <a:ext uri="{9D8B030D-6E8A-4147-A177-3AD203B41FA5}">
                      <a16:colId xmlns:a16="http://schemas.microsoft.com/office/drawing/2014/main" val="1940823846"/>
                    </a:ext>
                  </a:extLst>
                </a:gridCol>
                <a:gridCol w="1121267">
                  <a:extLst>
                    <a:ext uri="{9D8B030D-6E8A-4147-A177-3AD203B41FA5}">
                      <a16:colId xmlns:a16="http://schemas.microsoft.com/office/drawing/2014/main" val="1352284810"/>
                    </a:ext>
                  </a:extLst>
                </a:gridCol>
                <a:gridCol w="1121267">
                  <a:extLst>
                    <a:ext uri="{9D8B030D-6E8A-4147-A177-3AD203B41FA5}">
                      <a16:colId xmlns:a16="http://schemas.microsoft.com/office/drawing/2014/main" val="1514961153"/>
                    </a:ext>
                  </a:extLst>
                </a:gridCol>
                <a:gridCol w="1121267">
                  <a:extLst>
                    <a:ext uri="{9D8B030D-6E8A-4147-A177-3AD203B41FA5}">
                      <a16:colId xmlns:a16="http://schemas.microsoft.com/office/drawing/2014/main" val="1037267338"/>
                    </a:ext>
                  </a:extLst>
                </a:gridCol>
                <a:gridCol w="1121267">
                  <a:extLst>
                    <a:ext uri="{9D8B030D-6E8A-4147-A177-3AD203B41FA5}">
                      <a16:colId xmlns:a16="http://schemas.microsoft.com/office/drawing/2014/main" val="1587381029"/>
                    </a:ext>
                  </a:extLst>
                </a:gridCol>
                <a:gridCol w="1121267">
                  <a:extLst>
                    <a:ext uri="{9D8B030D-6E8A-4147-A177-3AD203B41FA5}">
                      <a16:colId xmlns:a16="http://schemas.microsoft.com/office/drawing/2014/main" val="1822518646"/>
                    </a:ext>
                  </a:extLst>
                </a:gridCol>
                <a:gridCol w="1121267">
                  <a:extLst>
                    <a:ext uri="{9D8B030D-6E8A-4147-A177-3AD203B41FA5}">
                      <a16:colId xmlns:a16="http://schemas.microsoft.com/office/drawing/2014/main" val="3663149505"/>
                    </a:ext>
                  </a:extLst>
                </a:gridCol>
              </a:tblGrid>
              <a:tr h="370840">
                <a:tc>
                  <a:txBody>
                    <a:bodyPr/>
                    <a:lstStyle/>
                    <a:p>
                      <a:pPr algn="ctr"/>
                      <a:endParaRPr lang="es-ES" sz="1000" dirty="0"/>
                    </a:p>
                  </a:txBody>
                  <a:tcPr anchor="ctr"/>
                </a:tc>
                <a:tc>
                  <a:txBody>
                    <a:bodyPr/>
                    <a:lstStyle/>
                    <a:p>
                      <a:pPr algn="ctr"/>
                      <a:r>
                        <a:rPr lang="es-ES" sz="1000" dirty="0"/>
                        <a:t>OpenThread</a:t>
                      </a:r>
                    </a:p>
                  </a:txBody>
                  <a:tcPr anchor="ctr"/>
                </a:tc>
                <a:tc>
                  <a:txBody>
                    <a:bodyPr/>
                    <a:lstStyle/>
                    <a:p>
                      <a:pPr algn="ctr"/>
                      <a:r>
                        <a:rPr lang="es-ES" sz="1000" dirty="0"/>
                        <a:t>NXP</a:t>
                      </a:r>
                    </a:p>
                  </a:txBody>
                  <a:tcPr anchor="ctr"/>
                </a:tc>
                <a:tc>
                  <a:txBody>
                    <a:bodyPr/>
                    <a:lstStyle/>
                    <a:p>
                      <a:pPr algn="ctr"/>
                      <a:r>
                        <a:rPr lang="es-ES" sz="1000" dirty="0"/>
                        <a:t>Nordic Semiconductor</a:t>
                      </a:r>
                    </a:p>
                  </a:txBody>
                  <a:tcPr anchor="ctr"/>
                </a:tc>
                <a:tc>
                  <a:txBody>
                    <a:bodyPr/>
                    <a:lstStyle/>
                    <a:p>
                      <a:pPr algn="ctr"/>
                      <a:r>
                        <a:rPr lang="es-ES" sz="1000" dirty="0"/>
                        <a:t>MMB Networks</a:t>
                      </a:r>
                    </a:p>
                  </a:txBody>
                  <a:tcPr anchor="ctr"/>
                </a:tc>
                <a:tc>
                  <a:txBody>
                    <a:bodyPr/>
                    <a:lstStyle/>
                    <a:p>
                      <a:pPr algn="ctr"/>
                      <a:r>
                        <a:rPr lang="es-ES" sz="1000" dirty="0"/>
                        <a:t>Silicon LABS</a:t>
                      </a:r>
                    </a:p>
                  </a:txBody>
                  <a:tcPr anchor="ctr"/>
                </a:tc>
                <a:tc>
                  <a:txBody>
                    <a:bodyPr/>
                    <a:lstStyle/>
                    <a:p>
                      <a:pPr algn="ctr"/>
                      <a:r>
                        <a:rPr lang="es-ES" sz="1000" dirty="0"/>
                        <a:t>KIRALE Technologies</a:t>
                      </a:r>
                    </a:p>
                  </a:txBody>
                  <a:tcPr anchor="ctr"/>
                </a:tc>
                <a:extLst>
                  <a:ext uri="{0D108BD9-81ED-4DB2-BD59-A6C34878D82A}">
                    <a16:rowId xmlns:a16="http://schemas.microsoft.com/office/drawing/2014/main" val="438502728"/>
                  </a:ext>
                </a:extLst>
              </a:tr>
              <a:tr h="370840">
                <a:tc>
                  <a:txBody>
                    <a:bodyPr/>
                    <a:lstStyle/>
                    <a:p>
                      <a:pPr algn="ctr"/>
                      <a:r>
                        <a:rPr lang="es-ES" sz="1000" dirty="0"/>
                        <a:t>Módulos RF</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extLst>
                  <a:ext uri="{0D108BD9-81ED-4DB2-BD59-A6C34878D82A}">
                    <a16:rowId xmlns:a16="http://schemas.microsoft.com/office/drawing/2014/main" val="4166017725"/>
                  </a:ext>
                </a:extLst>
              </a:tr>
              <a:tr h="370840">
                <a:tc>
                  <a:txBody>
                    <a:bodyPr/>
                    <a:lstStyle/>
                    <a:p>
                      <a:pPr algn="ctr"/>
                      <a:r>
                        <a:rPr lang="es-ES" sz="1000" dirty="0"/>
                        <a:t>Evaluation Dongles</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extLst>
                  <a:ext uri="{0D108BD9-81ED-4DB2-BD59-A6C34878D82A}">
                    <a16:rowId xmlns:a16="http://schemas.microsoft.com/office/drawing/2014/main" val="2974161757"/>
                  </a:ext>
                </a:extLst>
              </a:tr>
              <a:tr h="370840">
                <a:tc>
                  <a:txBody>
                    <a:bodyPr/>
                    <a:lstStyle/>
                    <a:p>
                      <a:pPr algn="ctr"/>
                      <a:r>
                        <a:rPr lang="es-ES" sz="1000" dirty="0"/>
                        <a:t>Border Router</a:t>
                      </a:r>
                    </a:p>
                  </a:txBody>
                  <a:tcPr anchor="ctr"/>
                </a:tc>
                <a:tc>
                  <a:txBody>
                    <a:bodyPr/>
                    <a:lstStyle/>
                    <a:p>
                      <a:pPr algn="ctr"/>
                      <a:r>
                        <a:rPr lang="es-ES" sz="1000" dirty="0"/>
                        <a:t>SI</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SI</a:t>
                      </a:r>
                    </a:p>
                  </a:txBody>
                  <a:tcPr anchor="ctr"/>
                </a:tc>
                <a:extLst>
                  <a:ext uri="{0D108BD9-81ED-4DB2-BD59-A6C34878D82A}">
                    <a16:rowId xmlns:a16="http://schemas.microsoft.com/office/drawing/2014/main" val="3956594449"/>
                  </a:ext>
                </a:extLst>
              </a:tr>
              <a:tr h="370840">
                <a:tc>
                  <a:txBody>
                    <a:bodyPr/>
                    <a:lstStyle/>
                    <a:p>
                      <a:pPr algn="ctr"/>
                      <a:r>
                        <a:rPr lang="es-ES" sz="1000" dirty="0"/>
                        <a:t>Software Stack</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NO</a:t>
                      </a:r>
                    </a:p>
                  </a:txBody>
                  <a:tcPr anchor="ctr"/>
                </a:tc>
                <a:tc>
                  <a:txBody>
                    <a:bodyPr/>
                    <a:lstStyle/>
                    <a:p>
                      <a:pPr algn="ctr"/>
                      <a:r>
                        <a:rPr lang="es-ES" sz="1000" dirty="0"/>
                        <a:t>SI </a:t>
                      </a:r>
                    </a:p>
                  </a:txBody>
                  <a:tcPr anchor="ctr"/>
                </a:tc>
                <a:tc>
                  <a:txBody>
                    <a:bodyPr/>
                    <a:lstStyle/>
                    <a:p>
                      <a:pPr algn="ctr"/>
                      <a:r>
                        <a:rPr lang="es-ES" sz="1000" dirty="0"/>
                        <a:t>SI</a:t>
                      </a:r>
                    </a:p>
                  </a:txBody>
                  <a:tcPr anchor="ctr"/>
                </a:tc>
                <a:extLst>
                  <a:ext uri="{0D108BD9-81ED-4DB2-BD59-A6C34878D82A}">
                    <a16:rowId xmlns:a16="http://schemas.microsoft.com/office/drawing/2014/main" val="870920544"/>
                  </a:ext>
                </a:extLst>
              </a:tr>
            </a:tbl>
          </a:graphicData>
        </a:graphic>
      </p:graphicFrame>
    </p:spTree>
    <p:extLst>
      <p:ext uri="{BB962C8B-B14F-4D97-AF65-F5344CB8AC3E}">
        <p14:creationId xmlns:p14="http://schemas.microsoft.com/office/powerpoint/2010/main" val="3429217798"/>
      </p:ext>
    </p:extLst>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ción en blanco">
      <a:majorFont>
        <a:latin typeface="Arial"/>
        <a:ea typeface="ＭＳ Ｐゴシック"/>
        <a:cs typeface="Geneva"/>
      </a:majorFont>
      <a:minorFont>
        <a:latin typeface="Arial"/>
        <a:ea typeface="ＭＳ Ｐゴシック"/>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lnDef>
  </a:objectDefaults>
  <a:extraClrSchemeLst>
    <a:extraClrScheme>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ción en blanc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ción en blanc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ción en blanco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ción en blanc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ción en blanc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ción en blanc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ción en blanc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ción en blanc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1570</Words>
  <Application>Microsoft Office PowerPoint</Application>
  <PresentationFormat>Presentación en pantalla (4:3)</PresentationFormat>
  <Paragraphs>291</Paragraphs>
  <Slides>29</Slides>
  <Notes>27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Arial Narrow</vt:lpstr>
      <vt:lpstr>Wingdings</vt:lpstr>
      <vt:lpstr>Presentación en blanco</vt:lpstr>
      <vt:lpstr>Presentación de PowerPoint</vt:lpstr>
      <vt:lpstr>Índice</vt:lpstr>
      <vt:lpstr>Motivación del proyecto</vt:lpstr>
      <vt:lpstr>Análisis nuevas tecnologías</vt:lpstr>
      <vt:lpstr>Objetivos</vt:lpstr>
      <vt:lpstr>Thread</vt:lpstr>
      <vt:lpstr>Tipos de dispositivos</vt:lpstr>
      <vt:lpstr>Thread</vt:lpstr>
      <vt:lpstr>Análisis Tecnología Thread</vt:lpstr>
      <vt:lpstr>Dispositivos de Kirale</vt:lpstr>
      <vt:lpstr>Diseño e Implementación HW</vt:lpstr>
      <vt:lpstr>Jerarquía Circuito</vt:lpstr>
      <vt:lpstr>Alimentación</vt:lpstr>
      <vt:lpstr>Integración Modulo</vt:lpstr>
      <vt:lpstr>Cookie Connector</vt:lpstr>
      <vt:lpstr>USB</vt:lpstr>
      <vt:lpstr>Layout</vt:lpstr>
      <vt:lpstr>Implementación Software</vt:lpstr>
      <vt:lpstr>Pruebas Experimentales</vt:lpstr>
      <vt:lpstr>Primera Interacción Con Dongle USB</vt:lpstr>
      <vt:lpstr>Pruebas con dos nodos</vt:lpstr>
      <vt:lpstr>Pruebas con Border Router</vt:lpstr>
      <vt:lpstr>Pruebas con Border Router</vt:lpstr>
      <vt:lpstr>Pruebas con 4 nodos incluyendo PCB Cookie Thread</vt:lpstr>
      <vt:lpstr>Pruebas con 5 nodos</vt:lpstr>
      <vt:lpstr>Pruebas con 6 nodos</vt:lpstr>
      <vt:lpstr>Conclusiones</vt:lpstr>
      <vt:lpstr>Líneas Futuras</vt:lpstr>
      <vt:lpstr>PREGUNTAS</vt:lpstr>
    </vt:vector>
  </TitlesOfParts>
  <Company>ernesto arroyo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ernesto arroyo</dc:creator>
  <cp:lastModifiedBy>JORGE CONTRERAS ORTIZ</cp:lastModifiedBy>
  <cp:revision>49</cp:revision>
  <dcterms:created xsi:type="dcterms:W3CDTF">2010-11-15T10:46:39Z</dcterms:created>
  <dcterms:modified xsi:type="dcterms:W3CDTF">2021-10-18T07:19:44Z</dcterms:modified>
</cp:coreProperties>
</file>